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4"/>
    <p:sldMasterId id="2147483972" r:id="rId5"/>
    <p:sldMasterId id="2147484079" r:id="rId6"/>
  </p:sldMasterIdLst>
  <p:notesMasterIdLst>
    <p:notesMasterId r:id="rId32"/>
  </p:notesMasterIdLst>
  <p:sldIdLst>
    <p:sldId id="257" r:id="rId7"/>
    <p:sldId id="3532" r:id="rId8"/>
    <p:sldId id="414" r:id="rId9"/>
    <p:sldId id="292" r:id="rId10"/>
    <p:sldId id="300" r:id="rId11"/>
    <p:sldId id="319" r:id="rId12"/>
    <p:sldId id="350" r:id="rId13"/>
    <p:sldId id="353" r:id="rId14"/>
    <p:sldId id="294" r:id="rId15"/>
    <p:sldId id="335" r:id="rId16"/>
    <p:sldId id="346" r:id="rId17"/>
    <p:sldId id="279" r:id="rId18"/>
    <p:sldId id="280" r:id="rId19"/>
    <p:sldId id="258" r:id="rId20"/>
    <p:sldId id="416" r:id="rId21"/>
    <p:sldId id="418" r:id="rId22"/>
    <p:sldId id="415" r:id="rId23"/>
    <p:sldId id="287" r:id="rId24"/>
    <p:sldId id="291" r:id="rId25"/>
    <p:sldId id="286" r:id="rId26"/>
    <p:sldId id="420" r:id="rId27"/>
    <p:sldId id="1675" r:id="rId28"/>
    <p:sldId id="1641" r:id="rId29"/>
    <p:sldId id="352" r:id="rId30"/>
    <p:sldId id="41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adimir Petrosyan" initials="VP" lastIdx="1" clrIdx="0">
    <p:extLst/>
  </p:cmAuthor>
  <p:cmAuthor id="2" name="Dave Field (pro•duhk•tiv)" initials="DF("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Hamilton" userId="5c61d2f4-0efd-44bf-b648-041247b2840e" providerId="ADAL" clId="{772D6C2E-8B9A-4373-8CE7-4B31ED02D9F7}"/>
    <pc:docChg chg="modSld">
      <pc:chgData name="Arturo Hamilton" userId="5c61d2f4-0efd-44bf-b648-041247b2840e" providerId="ADAL" clId="{772D6C2E-8B9A-4373-8CE7-4B31ED02D9F7}" dt="2018-11-27T21:39:32.337" v="1"/>
      <pc:docMkLst>
        <pc:docMk/>
      </pc:docMkLst>
      <pc:sldChg chg="modAnim">
        <pc:chgData name="Arturo Hamilton" userId="5c61d2f4-0efd-44bf-b648-041247b2840e" providerId="ADAL" clId="{772D6C2E-8B9A-4373-8CE7-4B31ED02D9F7}" dt="2018-11-27T21:39:32.337" v="1"/>
        <pc:sldMkLst>
          <pc:docMk/>
          <pc:sldMk cId="2906292838" sldId="415"/>
        </pc:sldMkLst>
      </pc:sldChg>
    </pc:docChg>
  </pc:docChgLst>
  <pc:docChgLst>
    <pc:chgData name="Arturo Hamilton" userId="5c61d2f4-0efd-44bf-b648-041247b2840e" providerId="ADAL" clId="{737E08E2-BFD1-4FBA-9E7B-753ACE4272F2}"/>
    <pc:docChg chg="modSld">
      <pc:chgData name="Arturo Hamilton" userId="5c61d2f4-0efd-44bf-b648-041247b2840e" providerId="ADAL" clId="{737E08E2-BFD1-4FBA-9E7B-753ACE4272F2}" dt="2018-11-28T04:27:41.854" v="2" actId="20577"/>
      <pc:docMkLst>
        <pc:docMk/>
      </pc:docMkLst>
      <pc:sldChg chg="modSp">
        <pc:chgData name="Arturo Hamilton" userId="5c61d2f4-0efd-44bf-b648-041247b2840e" providerId="ADAL" clId="{737E08E2-BFD1-4FBA-9E7B-753ACE4272F2}" dt="2018-11-28T04:27:41.854" v="2" actId="20577"/>
        <pc:sldMkLst>
          <pc:docMk/>
          <pc:sldMk cId="1319450874" sldId="257"/>
        </pc:sldMkLst>
        <pc:spChg chg="mod">
          <ac:chgData name="Arturo Hamilton" userId="5c61d2f4-0efd-44bf-b648-041247b2840e" providerId="ADAL" clId="{737E08E2-BFD1-4FBA-9E7B-753ACE4272F2}" dt="2018-11-28T04:27:41.854" v="2" actId="20577"/>
          <ac:spMkLst>
            <pc:docMk/>
            <pc:sldMk cId="1319450874" sldId="257"/>
            <ac:spMk id="6" creationId="{6C08DDA7-617B-40F9-A987-6F8E41CAB898}"/>
          </ac:spMkLst>
        </pc:spChg>
      </pc:sldChg>
      <pc:sldChg chg="modTransition">
        <pc:chgData name="Arturo Hamilton" userId="5c61d2f4-0efd-44bf-b648-041247b2840e" providerId="ADAL" clId="{737E08E2-BFD1-4FBA-9E7B-753ACE4272F2}" dt="2018-11-28T03:58:35.467" v="0"/>
        <pc:sldMkLst>
          <pc:docMk/>
          <pc:sldMk cId="1249621133" sldId="350"/>
        </pc:sldMkLst>
      </pc:sldChg>
    </pc:docChg>
  </pc:docChgLst>
  <pc:docChgLst>
    <pc:chgData name="Arturo Hamilton" userId="5c61d2f4-0efd-44bf-b648-041247b2840e" providerId="ADAL" clId="{1866DE10-8477-46A3-97CB-3A917DAE0049}"/>
    <pc:docChg chg="undo custSel addSld delSld modSld sldOrd">
      <pc:chgData name="Arturo Hamilton" userId="5c61d2f4-0efd-44bf-b648-041247b2840e" providerId="ADAL" clId="{1866DE10-8477-46A3-97CB-3A917DAE0049}" dt="2018-11-27T21:21:31.858" v="2068" actId="1076"/>
      <pc:docMkLst>
        <pc:docMk/>
      </pc:docMkLst>
      <pc:sldChg chg="modSp">
        <pc:chgData name="Arturo Hamilton" userId="5c61d2f4-0efd-44bf-b648-041247b2840e" providerId="ADAL" clId="{1866DE10-8477-46A3-97CB-3A917DAE0049}" dt="2018-11-27T18:55:08.079" v="21" actId="1076"/>
        <pc:sldMkLst>
          <pc:docMk/>
          <pc:sldMk cId="1319450874" sldId="257"/>
        </pc:sldMkLst>
        <pc:spChg chg="mod">
          <ac:chgData name="Arturo Hamilton" userId="5c61d2f4-0efd-44bf-b648-041247b2840e" providerId="ADAL" clId="{1866DE10-8477-46A3-97CB-3A917DAE0049}" dt="2018-11-27T18:55:04.023" v="20" actId="1076"/>
          <ac:spMkLst>
            <pc:docMk/>
            <pc:sldMk cId="1319450874" sldId="257"/>
            <ac:spMk id="2" creationId="{F803AED5-FED8-4E17-A9D5-5D121C1BC225}"/>
          </ac:spMkLst>
        </pc:spChg>
        <pc:spChg chg="mod">
          <ac:chgData name="Arturo Hamilton" userId="5c61d2f4-0efd-44bf-b648-041247b2840e" providerId="ADAL" clId="{1866DE10-8477-46A3-97CB-3A917DAE0049}" dt="2018-11-27T18:55:08.079" v="21" actId="1076"/>
          <ac:spMkLst>
            <pc:docMk/>
            <pc:sldMk cId="1319450874" sldId="257"/>
            <ac:spMk id="3" creationId="{0623581B-17F4-4854-935B-58B2B92492A3}"/>
          </ac:spMkLst>
        </pc:spChg>
        <pc:spChg chg="mod">
          <ac:chgData name="Arturo Hamilton" userId="5c61d2f4-0efd-44bf-b648-041247b2840e" providerId="ADAL" clId="{1866DE10-8477-46A3-97CB-3A917DAE0049}" dt="2018-11-27T18:54:43.942" v="9" actId="20577"/>
          <ac:spMkLst>
            <pc:docMk/>
            <pc:sldMk cId="1319450874" sldId="257"/>
            <ac:spMk id="6" creationId="{6C08DDA7-617B-40F9-A987-6F8E41CAB898}"/>
          </ac:spMkLst>
        </pc:spChg>
        <pc:spChg chg="mod">
          <ac:chgData name="Arturo Hamilton" userId="5c61d2f4-0efd-44bf-b648-041247b2840e" providerId="ADAL" clId="{1866DE10-8477-46A3-97CB-3A917DAE0049}" dt="2018-11-27T18:54:39.628" v="1" actId="3062"/>
          <ac:spMkLst>
            <pc:docMk/>
            <pc:sldMk cId="1319450874" sldId="257"/>
            <ac:spMk id="7" creationId="{00000000-0000-0000-0000-000000000000}"/>
          </ac:spMkLst>
        </pc:spChg>
      </pc:sldChg>
      <pc:sldChg chg="addSp delSp modSp ord delAnim modAnim modNotesTx">
        <pc:chgData name="Arturo Hamilton" userId="5c61d2f4-0efd-44bf-b648-041247b2840e" providerId="ADAL" clId="{1866DE10-8477-46A3-97CB-3A917DAE0049}" dt="2018-11-27T20:07:37.703" v="1485" actId="20577"/>
        <pc:sldMkLst>
          <pc:docMk/>
          <pc:sldMk cId="1587090369" sldId="258"/>
        </pc:sldMkLst>
        <pc:spChg chg="mod">
          <ac:chgData name="Arturo Hamilton" userId="5c61d2f4-0efd-44bf-b648-041247b2840e" providerId="ADAL" clId="{1866DE10-8477-46A3-97CB-3A917DAE0049}" dt="2018-11-27T19:59:06.797" v="1432" actId="1076"/>
          <ac:spMkLst>
            <pc:docMk/>
            <pc:sldMk cId="1587090369" sldId="258"/>
            <ac:spMk id="2" creationId="{E2E1EE24-E52E-4EE4-91F9-2ED0DE7DAAC8}"/>
          </ac:spMkLst>
        </pc:spChg>
        <pc:spChg chg="mod">
          <ac:chgData name="Arturo Hamilton" userId="5c61d2f4-0efd-44bf-b648-041247b2840e" providerId="ADAL" clId="{1866DE10-8477-46A3-97CB-3A917DAE0049}" dt="2018-11-27T19:53:16.728" v="1306" actId="1076"/>
          <ac:spMkLst>
            <pc:docMk/>
            <pc:sldMk cId="1587090369" sldId="258"/>
            <ac:spMk id="3" creationId="{E4B83392-6D1A-4113-A97C-206AAA60EFFE}"/>
          </ac:spMkLst>
        </pc:spChg>
        <pc:spChg chg="add del mod">
          <ac:chgData name="Arturo Hamilton" userId="5c61d2f4-0efd-44bf-b648-041247b2840e" providerId="ADAL" clId="{1866DE10-8477-46A3-97CB-3A917DAE0049}" dt="2018-11-27T19:48:06.927" v="1285" actId="478"/>
          <ac:spMkLst>
            <pc:docMk/>
            <pc:sldMk cId="1587090369" sldId="258"/>
            <ac:spMk id="4" creationId="{35B865D9-DCA7-4116-A7C9-39C22E0074E8}"/>
          </ac:spMkLst>
        </pc:spChg>
        <pc:spChg chg="del">
          <ac:chgData name="Arturo Hamilton" userId="5c61d2f4-0efd-44bf-b648-041247b2840e" providerId="ADAL" clId="{1866DE10-8477-46A3-97CB-3A917DAE0049}" dt="2018-11-27T19:48:10.061" v="1286" actId="478"/>
          <ac:spMkLst>
            <pc:docMk/>
            <pc:sldMk cId="1587090369" sldId="258"/>
            <ac:spMk id="21" creationId="{67458A5F-E60A-4F70-9146-0C6FDEEF1C40}"/>
          </ac:spMkLst>
        </pc:spChg>
        <pc:spChg chg="mod">
          <ac:chgData name="Arturo Hamilton" userId="5c61d2f4-0efd-44bf-b648-041247b2840e" providerId="ADAL" clId="{1866DE10-8477-46A3-97CB-3A917DAE0049}" dt="2018-11-27T20:07:12.147" v="1484" actId="207"/>
          <ac:spMkLst>
            <pc:docMk/>
            <pc:sldMk cId="1587090369" sldId="258"/>
            <ac:spMk id="47" creationId="{3378552C-60CC-42DB-A807-30DC6B596D88}"/>
          </ac:spMkLst>
        </pc:spChg>
        <pc:spChg chg="mod">
          <ac:chgData name="Arturo Hamilton" userId="5c61d2f4-0efd-44bf-b648-041247b2840e" providerId="ADAL" clId="{1866DE10-8477-46A3-97CB-3A917DAE0049}" dt="2018-11-27T20:07:05.025" v="1483" actId="207"/>
          <ac:spMkLst>
            <pc:docMk/>
            <pc:sldMk cId="1587090369" sldId="258"/>
            <ac:spMk id="48" creationId="{0D8E8D0B-67CD-4B3E-BC2F-1A07081CB07A}"/>
          </ac:spMkLst>
        </pc:spChg>
        <pc:spChg chg="mod">
          <ac:chgData name="Arturo Hamilton" userId="5c61d2f4-0efd-44bf-b648-041247b2840e" providerId="ADAL" clId="{1866DE10-8477-46A3-97CB-3A917DAE0049}" dt="2018-11-27T20:06:59.257" v="1482" actId="207"/>
          <ac:spMkLst>
            <pc:docMk/>
            <pc:sldMk cId="1587090369" sldId="258"/>
            <ac:spMk id="49" creationId="{031DFABB-A397-4A6F-8FF5-AF7E6239DCDB}"/>
          </ac:spMkLst>
        </pc:spChg>
        <pc:spChg chg="mod">
          <ac:chgData name="Arturo Hamilton" userId="5c61d2f4-0efd-44bf-b648-041247b2840e" providerId="ADAL" clId="{1866DE10-8477-46A3-97CB-3A917DAE0049}" dt="2018-11-27T20:06:53.579" v="1481" actId="207"/>
          <ac:spMkLst>
            <pc:docMk/>
            <pc:sldMk cId="1587090369" sldId="258"/>
            <ac:spMk id="50" creationId="{A212E372-19F9-415E-9887-8C6A713B93F8}"/>
          </ac:spMkLst>
        </pc:spChg>
        <pc:spChg chg="mod">
          <ac:chgData name="Arturo Hamilton" userId="5c61d2f4-0efd-44bf-b648-041247b2840e" providerId="ADAL" clId="{1866DE10-8477-46A3-97CB-3A917DAE0049}" dt="2018-11-27T19:58:57.697" v="1430" actId="1076"/>
          <ac:spMkLst>
            <pc:docMk/>
            <pc:sldMk cId="1587090369" sldId="258"/>
            <ac:spMk id="51" creationId="{E35F1F38-DD62-4C92-88A4-93444B79B548}"/>
          </ac:spMkLst>
        </pc:spChg>
        <pc:spChg chg="mod">
          <ac:chgData name="Arturo Hamilton" userId="5c61d2f4-0efd-44bf-b648-041247b2840e" providerId="ADAL" clId="{1866DE10-8477-46A3-97CB-3A917DAE0049}" dt="2018-11-27T20:03:10.417" v="1466" actId="1076"/>
          <ac:spMkLst>
            <pc:docMk/>
            <pc:sldMk cId="1587090369" sldId="258"/>
            <ac:spMk id="57" creationId="{9DF12C9E-D5F2-4064-8C81-A7B4BC3970C4}"/>
          </ac:spMkLst>
        </pc:spChg>
        <pc:grpChg chg="del">
          <ac:chgData name="Arturo Hamilton" userId="5c61d2f4-0efd-44bf-b648-041247b2840e" providerId="ADAL" clId="{1866DE10-8477-46A3-97CB-3A917DAE0049}" dt="2018-11-27T19:48:10.738" v="1287" actId="478"/>
          <ac:grpSpMkLst>
            <pc:docMk/>
            <pc:sldMk cId="1587090369" sldId="258"/>
            <ac:grpSpMk id="22" creationId="{1A0B35B8-DC99-422C-8CB6-67238C3F43D5}"/>
          </ac:grpSpMkLst>
        </pc:grpChg>
        <pc:grpChg chg="mod">
          <ac:chgData name="Arturo Hamilton" userId="5c61d2f4-0efd-44bf-b648-041247b2840e" providerId="ADAL" clId="{1866DE10-8477-46A3-97CB-3A917DAE0049}" dt="2018-11-27T19:58:09.490" v="1420" actId="1076"/>
          <ac:grpSpMkLst>
            <pc:docMk/>
            <pc:sldMk cId="1587090369" sldId="258"/>
            <ac:grpSpMk id="38" creationId="{2C2596E9-031B-429C-99FD-2FC2053F886F}"/>
          </ac:grpSpMkLst>
        </pc:grpChg>
        <pc:grpChg chg="mod">
          <ac:chgData name="Arturo Hamilton" userId="5c61d2f4-0efd-44bf-b648-041247b2840e" providerId="ADAL" clId="{1866DE10-8477-46A3-97CB-3A917DAE0049}" dt="2018-11-27T20:03:10.417" v="1466" actId="1076"/>
          <ac:grpSpMkLst>
            <pc:docMk/>
            <pc:sldMk cId="1587090369" sldId="258"/>
            <ac:grpSpMk id="46" creationId="{5659DA01-3DF6-48C5-AD23-EAE74C74D64C}"/>
          </ac:grpSpMkLst>
        </pc:grpChg>
        <pc:grpChg chg="mod">
          <ac:chgData name="Arturo Hamilton" userId="5c61d2f4-0efd-44bf-b648-041247b2840e" providerId="ADAL" clId="{1866DE10-8477-46A3-97CB-3A917DAE0049}" dt="2018-11-27T19:59:00.757" v="1431" actId="1076"/>
          <ac:grpSpMkLst>
            <pc:docMk/>
            <pc:sldMk cId="1587090369" sldId="258"/>
            <ac:grpSpMk id="58" creationId="{D3B3C038-236C-40CD-A677-63D0FAEBE799}"/>
          </ac:grpSpMkLst>
        </pc:grpChg>
        <pc:picChg chg="add mod ord">
          <ac:chgData name="Arturo Hamilton" userId="5c61d2f4-0efd-44bf-b648-041247b2840e" providerId="ADAL" clId="{1866DE10-8477-46A3-97CB-3A917DAE0049}" dt="2018-11-27T20:04:32.853" v="1474" actId="1076"/>
          <ac:picMkLst>
            <pc:docMk/>
            <pc:sldMk cId="1587090369" sldId="258"/>
            <ac:picMk id="6" creationId="{EC569662-98D3-4D1F-AEB4-87CD43336FB6}"/>
          </ac:picMkLst>
        </pc:picChg>
        <pc:picChg chg="add mod ord">
          <ac:chgData name="Arturo Hamilton" userId="5c61d2f4-0efd-44bf-b648-041247b2840e" providerId="ADAL" clId="{1866DE10-8477-46A3-97CB-3A917DAE0049}" dt="2018-11-27T20:02:33.108" v="1461" actId="29295"/>
          <ac:picMkLst>
            <pc:docMk/>
            <pc:sldMk cId="1587090369" sldId="258"/>
            <ac:picMk id="35" creationId="{7589C3B5-182C-4164-949D-C8B51225CD3D}"/>
          </ac:picMkLst>
        </pc:picChg>
        <pc:cxnChg chg="mod">
          <ac:chgData name="Arturo Hamilton" userId="5c61d2f4-0efd-44bf-b648-041247b2840e" providerId="ADAL" clId="{1866DE10-8477-46A3-97CB-3A917DAE0049}" dt="2018-11-27T19:48:10.738" v="1287" actId="478"/>
          <ac:cxnSpMkLst>
            <pc:docMk/>
            <pc:sldMk cId="1587090369" sldId="258"/>
            <ac:cxnSpMk id="24" creationId="{31620100-536F-436E-A8FC-3DA255F86CDC}"/>
          </ac:cxnSpMkLst>
        </pc:cxnChg>
        <pc:cxnChg chg="mod">
          <ac:chgData name="Arturo Hamilton" userId="5c61d2f4-0efd-44bf-b648-041247b2840e" providerId="ADAL" clId="{1866DE10-8477-46A3-97CB-3A917DAE0049}" dt="2018-11-27T19:48:10.738" v="1287" actId="478"/>
          <ac:cxnSpMkLst>
            <pc:docMk/>
            <pc:sldMk cId="1587090369" sldId="258"/>
            <ac:cxnSpMk id="25" creationId="{957277EB-42EB-49B7-A064-E159BDC5D1E8}"/>
          </ac:cxnSpMkLst>
        </pc:cxnChg>
      </pc:sldChg>
      <pc:sldChg chg="setBg">
        <pc:chgData name="Arturo Hamilton" userId="5c61d2f4-0efd-44bf-b648-041247b2840e" providerId="ADAL" clId="{1866DE10-8477-46A3-97CB-3A917DAE0049}" dt="2018-11-27T19:50:56.048" v="1293"/>
        <pc:sldMkLst>
          <pc:docMk/>
          <pc:sldMk cId="3620997448" sldId="279"/>
        </pc:sldMkLst>
      </pc:sldChg>
      <pc:sldChg chg="modSp">
        <pc:chgData name="Arturo Hamilton" userId="5c61d2f4-0efd-44bf-b648-041247b2840e" providerId="ADAL" clId="{1866DE10-8477-46A3-97CB-3A917DAE0049}" dt="2018-11-27T21:06:22.305" v="1903" actId="1076"/>
        <pc:sldMkLst>
          <pc:docMk/>
          <pc:sldMk cId="3362012308" sldId="286"/>
        </pc:sldMkLst>
        <pc:spChg chg="mod">
          <ac:chgData name="Arturo Hamilton" userId="5c61d2f4-0efd-44bf-b648-041247b2840e" providerId="ADAL" clId="{1866DE10-8477-46A3-97CB-3A917DAE0049}" dt="2018-11-27T21:06:22.305" v="1903" actId="1076"/>
          <ac:spMkLst>
            <pc:docMk/>
            <pc:sldMk cId="3362012308" sldId="286"/>
            <ac:spMk id="3" creationId="{13A14FAA-6ED0-413D-A2F0-519371060846}"/>
          </ac:spMkLst>
        </pc:spChg>
        <pc:spChg chg="mod">
          <ac:chgData name="Arturo Hamilton" userId="5c61d2f4-0efd-44bf-b648-041247b2840e" providerId="ADAL" clId="{1866DE10-8477-46A3-97CB-3A917DAE0049}" dt="2018-11-27T21:06:13.516" v="1900" actId="3062"/>
          <ac:spMkLst>
            <pc:docMk/>
            <pc:sldMk cId="3362012308" sldId="286"/>
            <ac:spMk id="5" creationId="{67DD0692-ED16-46B5-81CE-719520F303D1}"/>
          </ac:spMkLst>
        </pc:spChg>
        <pc:spChg chg="mod">
          <ac:chgData name="Arturo Hamilton" userId="5c61d2f4-0efd-44bf-b648-041247b2840e" providerId="ADAL" clId="{1866DE10-8477-46A3-97CB-3A917DAE0049}" dt="2018-11-27T21:06:22.305" v="1903" actId="1076"/>
          <ac:spMkLst>
            <pc:docMk/>
            <pc:sldMk cId="3362012308" sldId="286"/>
            <ac:spMk id="6" creationId="{F9F37956-F237-434B-9878-44F153679062}"/>
          </ac:spMkLst>
        </pc:spChg>
        <pc:graphicFrameChg chg="mod">
          <ac:chgData name="Arturo Hamilton" userId="5c61d2f4-0efd-44bf-b648-041247b2840e" providerId="ADAL" clId="{1866DE10-8477-46A3-97CB-3A917DAE0049}" dt="2018-11-27T21:06:22.305" v="1903" actId="1076"/>
          <ac:graphicFrameMkLst>
            <pc:docMk/>
            <pc:sldMk cId="3362012308" sldId="286"/>
            <ac:graphicFrameMk id="7" creationId="{3424A7DD-6C55-47BB-B765-5154D2CC9EAA}"/>
          </ac:graphicFrameMkLst>
        </pc:graphicFrameChg>
      </pc:sldChg>
      <pc:sldChg chg="addSp delSp modSp add addAnim delAnim">
        <pc:chgData name="Arturo Hamilton" userId="5c61d2f4-0efd-44bf-b648-041247b2840e" providerId="ADAL" clId="{1866DE10-8477-46A3-97CB-3A917DAE0049}" dt="2018-11-27T21:03:06.473" v="1888" actId="108"/>
        <pc:sldMkLst>
          <pc:docMk/>
          <pc:sldMk cId="4109909242" sldId="287"/>
        </pc:sldMkLst>
        <pc:spChg chg="mod">
          <ac:chgData name="Arturo Hamilton" userId="5c61d2f4-0efd-44bf-b648-041247b2840e" providerId="ADAL" clId="{1866DE10-8477-46A3-97CB-3A917DAE0049}" dt="2018-11-27T21:03:06.473" v="1888" actId="108"/>
          <ac:spMkLst>
            <pc:docMk/>
            <pc:sldMk cId="4109909242" sldId="287"/>
            <ac:spMk id="2" creationId="{6377210E-7407-4E54-B6E3-ABA6F4F7925D}"/>
          </ac:spMkLst>
        </pc:spChg>
        <pc:grpChg chg="del">
          <ac:chgData name="Arturo Hamilton" userId="5c61d2f4-0efd-44bf-b648-041247b2840e" providerId="ADAL" clId="{1866DE10-8477-46A3-97CB-3A917DAE0049}" dt="2018-11-27T20:47:26.816" v="1730" actId="478"/>
          <ac:grpSpMkLst>
            <pc:docMk/>
            <pc:sldMk cId="4109909242" sldId="287"/>
            <ac:grpSpMk id="32" creationId="{00000000-0000-0000-0000-000000000000}"/>
          </ac:grpSpMkLst>
        </pc:grpChg>
        <pc:grpChg chg="mod">
          <ac:chgData name="Arturo Hamilton" userId="5c61d2f4-0efd-44bf-b648-041247b2840e" providerId="ADAL" clId="{1866DE10-8477-46A3-97CB-3A917DAE0049}" dt="2018-11-27T20:47:51.425" v="1739" actId="1076"/>
          <ac:grpSpMkLst>
            <pc:docMk/>
            <pc:sldMk cId="4109909242" sldId="287"/>
            <ac:grpSpMk id="38" creationId="{00000000-0000-0000-0000-000000000000}"/>
          </ac:grpSpMkLst>
        </pc:grpChg>
        <pc:grpChg chg="mod">
          <ac:chgData name="Arturo Hamilton" userId="5c61d2f4-0efd-44bf-b648-041247b2840e" providerId="ADAL" clId="{1866DE10-8477-46A3-97CB-3A917DAE0049}" dt="2018-11-27T20:47:42.013" v="1735" actId="1076"/>
          <ac:grpSpMkLst>
            <pc:docMk/>
            <pc:sldMk cId="4109909242" sldId="287"/>
            <ac:grpSpMk id="40" creationId="{00000000-0000-0000-0000-000000000000}"/>
          </ac:grpSpMkLst>
        </pc:grpChg>
        <pc:grpChg chg="mod">
          <ac:chgData name="Arturo Hamilton" userId="5c61d2f4-0efd-44bf-b648-041247b2840e" providerId="ADAL" clId="{1866DE10-8477-46A3-97CB-3A917DAE0049}" dt="2018-11-27T20:47:49.456" v="1738" actId="1076"/>
          <ac:grpSpMkLst>
            <pc:docMk/>
            <pc:sldMk cId="4109909242" sldId="287"/>
            <ac:grpSpMk id="41" creationId="{00000000-0000-0000-0000-000000000000}"/>
          </ac:grpSpMkLst>
        </pc:grpChg>
        <pc:grpChg chg="add del mod">
          <ac:chgData name="Arturo Hamilton" userId="5c61d2f4-0efd-44bf-b648-041247b2840e" providerId="ADAL" clId="{1866DE10-8477-46A3-97CB-3A917DAE0049}" dt="2018-11-27T20:47:44.066" v="1736" actId="1076"/>
          <ac:grpSpMkLst>
            <pc:docMk/>
            <pc:sldMk cId="4109909242" sldId="287"/>
            <ac:grpSpMk id="44" creationId="{00000000-0000-0000-0000-000000000000}"/>
          </ac:grpSpMkLst>
        </pc:grpChg>
        <pc:picChg chg="add del">
          <ac:chgData name="Arturo Hamilton" userId="5c61d2f4-0efd-44bf-b648-041247b2840e" providerId="ADAL" clId="{1866DE10-8477-46A3-97CB-3A917DAE0049}" dt="2018-11-27T20:47:34.665" v="1733" actId="478"/>
          <ac:picMkLst>
            <pc:docMk/>
            <pc:sldMk cId="4109909242" sldId="287"/>
            <ac:picMk id="4" creationId="{00000000-0000-0000-0000-000000000000}"/>
          </ac:picMkLst>
        </pc:picChg>
        <pc:picChg chg="del mod">
          <ac:chgData name="Arturo Hamilton" userId="5c61d2f4-0efd-44bf-b648-041247b2840e" providerId="ADAL" clId="{1866DE10-8477-46A3-97CB-3A917DAE0049}" dt="2018-11-27T20:47:30.236" v="1731" actId="478"/>
          <ac:picMkLst>
            <pc:docMk/>
            <pc:sldMk cId="4109909242" sldId="287"/>
            <ac:picMk id="26" creationId="{00000000-0000-0000-0000-000000000000}"/>
          </ac:picMkLst>
        </pc:picChg>
        <pc:picChg chg="del">
          <ac:chgData name="Arturo Hamilton" userId="5c61d2f4-0efd-44bf-b648-041247b2840e" providerId="ADAL" clId="{1866DE10-8477-46A3-97CB-3A917DAE0049}" dt="2018-11-27T20:47:26.816" v="1730" actId="478"/>
          <ac:picMkLst>
            <pc:docMk/>
            <pc:sldMk cId="4109909242" sldId="287"/>
            <ac:picMk id="28" creationId="{00000000-0000-0000-0000-000000000000}"/>
          </ac:picMkLst>
        </pc:picChg>
        <pc:picChg chg="del">
          <ac:chgData name="Arturo Hamilton" userId="5c61d2f4-0efd-44bf-b648-041247b2840e" providerId="ADAL" clId="{1866DE10-8477-46A3-97CB-3A917DAE0049}" dt="2018-11-27T20:47:38.772" v="1734" actId="478"/>
          <ac:picMkLst>
            <pc:docMk/>
            <pc:sldMk cId="4109909242" sldId="287"/>
            <ac:picMk id="29" creationId="{00000000-0000-0000-0000-000000000000}"/>
          </ac:picMkLst>
        </pc:picChg>
        <pc:picChg chg="del">
          <ac:chgData name="Arturo Hamilton" userId="5c61d2f4-0efd-44bf-b648-041247b2840e" providerId="ADAL" clId="{1866DE10-8477-46A3-97CB-3A917DAE0049}" dt="2018-11-27T20:47:22.236" v="1729" actId="478"/>
          <ac:picMkLst>
            <pc:docMk/>
            <pc:sldMk cId="4109909242" sldId="287"/>
            <ac:picMk id="30" creationId="{00000000-0000-0000-0000-000000000000}"/>
          </ac:picMkLst>
        </pc:picChg>
      </pc:sldChg>
      <pc:sldChg chg="addSp delSp modSp">
        <pc:chgData name="Arturo Hamilton" userId="5c61d2f4-0efd-44bf-b648-041247b2840e" providerId="ADAL" clId="{1866DE10-8477-46A3-97CB-3A917DAE0049}" dt="2018-11-27T21:10:38.375" v="1976" actId="3062"/>
        <pc:sldMkLst>
          <pc:docMk/>
          <pc:sldMk cId="1556646100" sldId="291"/>
        </pc:sldMkLst>
        <pc:spChg chg="mod">
          <ac:chgData name="Arturo Hamilton" userId="5c61d2f4-0efd-44bf-b648-041247b2840e" providerId="ADAL" clId="{1866DE10-8477-46A3-97CB-3A917DAE0049}" dt="2018-11-27T21:10:38.375" v="1976" actId="3062"/>
          <ac:spMkLst>
            <pc:docMk/>
            <pc:sldMk cId="1556646100" sldId="291"/>
            <ac:spMk id="2" creationId="{00000000-0000-0000-0000-000000000000}"/>
          </ac:spMkLst>
        </pc:spChg>
        <pc:spChg chg="del mod">
          <ac:chgData name="Arturo Hamilton" userId="5c61d2f4-0efd-44bf-b648-041247b2840e" providerId="ADAL" clId="{1866DE10-8477-46A3-97CB-3A917DAE0049}" dt="2018-11-27T21:06:36.905" v="1907" actId="478"/>
          <ac:spMkLst>
            <pc:docMk/>
            <pc:sldMk cId="1556646100" sldId="291"/>
            <ac:spMk id="28" creationId="{00000000-0000-0000-0000-000000000000}"/>
          </ac:spMkLst>
        </pc:spChg>
        <pc:grpChg chg="add del">
          <ac:chgData name="Arturo Hamilton" userId="5c61d2f4-0efd-44bf-b648-041247b2840e" providerId="ADAL" clId="{1866DE10-8477-46A3-97CB-3A917DAE0049}" dt="2018-11-27T21:06:30.766" v="1905" actId="478"/>
          <ac:grpSpMkLst>
            <pc:docMk/>
            <pc:sldMk cId="1556646100" sldId="291"/>
            <ac:grpSpMk id="3" creationId="{00000000-0000-0000-0000-000000000000}"/>
          </ac:grpSpMkLst>
        </pc:grpChg>
        <pc:picChg chg="add mod ord">
          <ac:chgData name="Arturo Hamilton" userId="5c61d2f4-0efd-44bf-b648-041247b2840e" providerId="ADAL" clId="{1866DE10-8477-46A3-97CB-3A917DAE0049}" dt="2018-11-27T21:08:40.055" v="1927" actId="29295"/>
          <ac:picMkLst>
            <pc:docMk/>
            <pc:sldMk cId="1556646100" sldId="291"/>
            <ac:picMk id="6" creationId="{CE5D8A8C-56BB-40BB-97D6-108FC9AAEFB5}"/>
          </ac:picMkLst>
        </pc:picChg>
      </pc:sldChg>
      <pc:sldChg chg="addSp delSp modSp setBg delAnim modNotesTx">
        <pc:chgData name="Arturo Hamilton" userId="5c61d2f4-0efd-44bf-b648-041247b2840e" providerId="ADAL" clId="{1866DE10-8477-46A3-97CB-3A917DAE0049}" dt="2018-11-27T19:25:10.827" v="739" actId="1076"/>
        <pc:sldMkLst>
          <pc:docMk/>
          <pc:sldMk cId="1526041501" sldId="292"/>
        </pc:sldMkLst>
        <pc:spChg chg="add del mod">
          <ac:chgData name="Arturo Hamilton" userId="5c61d2f4-0efd-44bf-b648-041247b2840e" providerId="ADAL" clId="{1866DE10-8477-46A3-97CB-3A917DAE0049}" dt="2018-11-27T19:25:10.827" v="739" actId="1076"/>
          <ac:spMkLst>
            <pc:docMk/>
            <pc:sldMk cId="1526041501" sldId="292"/>
            <ac:spMk id="9" creationId="{53F80865-FD04-4F0C-9D0D-5F2C8078CB5F}"/>
          </ac:spMkLst>
        </pc:spChg>
        <pc:spChg chg="mod">
          <ac:chgData name="Arturo Hamilton" userId="5c61d2f4-0efd-44bf-b648-041247b2840e" providerId="ADAL" clId="{1866DE10-8477-46A3-97CB-3A917DAE0049}" dt="2018-11-27T19:22:18.497" v="424" actId="1076"/>
          <ac:spMkLst>
            <pc:docMk/>
            <pc:sldMk cId="1526041501" sldId="292"/>
            <ac:spMk id="10" creationId="{F5282282-48B5-44D1-9854-F1A898F901EB}"/>
          </ac:spMkLst>
        </pc:spChg>
        <pc:spChg chg="mod">
          <ac:chgData name="Arturo Hamilton" userId="5c61d2f4-0efd-44bf-b648-041247b2840e" providerId="ADAL" clId="{1866DE10-8477-46A3-97CB-3A917DAE0049}" dt="2018-11-27T19:17:24.055" v="110" actId="20577"/>
          <ac:spMkLst>
            <pc:docMk/>
            <pc:sldMk cId="1526041501" sldId="292"/>
            <ac:spMk id="11" creationId="{628475A6-BBDB-4441-A7CC-CD77EBE89A9E}"/>
          </ac:spMkLst>
        </pc:spChg>
        <pc:spChg chg="del">
          <ac:chgData name="Arturo Hamilton" userId="5c61d2f4-0efd-44bf-b648-041247b2840e" providerId="ADAL" clId="{1866DE10-8477-46A3-97CB-3A917DAE0049}" dt="2018-11-27T19:17:27.788" v="111" actId="478"/>
          <ac:spMkLst>
            <pc:docMk/>
            <pc:sldMk cId="1526041501" sldId="292"/>
            <ac:spMk id="12" creationId="{9B92621A-5B7E-46D6-BD9D-54A633999277}"/>
          </ac:spMkLst>
        </pc:spChg>
        <pc:picChg chg="add mod ord">
          <ac:chgData name="Arturo Hamilton" userId="5c61d2f4-0efd-44bf-b648-041247b2840e" providerId="ADAL" clId="{1866DE10-8477-46A3-97CB-3A917DAE0049}" dt="2018-11-27T19:17:53.738" v="115" actId="14100"/>
          <ac:picMkLst>
            <pc:docMk/>
            <pc:sldMk cId="1526041501" sldId="292"/>
            <ac:picMk id="3" creationId="{9C1296B3-0288-4353-9442-513D642342C8}"/>
          </ac:picMkLst>
        </pc:picChg>
        <pc:picChg chg="del">
          <ac:chgData name="Arturo Hamilton" userId="5c61d2f4-0efd-44bf-b648-041247b2840e" providerId="ADAL" clId="{1866DE10-8477-46A3-97CB-3A917DAE0049}" dt="2018-11-27T19:16:42.218" v="102" actId="478"/>
          <ac:picMkLst>
            <pc:docMk/>
            <pc:sldMk cId="1526041501" sldId="292"/>
            <ac:picMk id="8" creationId="{CB5BD3F3-3B5B-4CAA-8917-4C4405A0A1C7}"/>
          </ac:picMkLst>
        </pc:picChg>
      </pc:sldChg>
      <pc:sldChg chg="modSp">
        <pc:chgData name="Arturo Hamilton" userId="5c61d2f4-0efd-44bf-b648-041247b2840e" providerId="ADAL" clId="{1866DE10-8477-46A3-97CB-3A917DAE0049}" dt="2018-11-27T19:48:59.417" v="1289" actId="3062"/>
        <pc:sldMkLst>
          <pc:docMk/>
          <pc:sldMk cId="2670610555" sldId="294"/>
        </pc:sldMkLst>
        <pc:spChg chg="mod">
          <ac:chgData name="Arturo Hamilton" userId="5c61d2f4-0efd-44bf-b648-041247b2840e" providerId="ADAL" clId="{1866DE10-8477-46A3-97CB-3A917DAE0049}" dt="2018-11-27T19:48:59.417" v="1289" actId="3062"/>
          <ac:spMkLst>
            <pc:docMk/>
            <pc:sldMk cId="2670610555" sldId="294"/>
            <ac:spMk id="14" creationId="{BD0AC0BC-3155-4FF1-8C43-5CD3286FD43F}"/>
          </ac:spMkLst>
        </pc:spChg>
      </pc:sldChg>
      <pc:sldChg chg="addSp delSp modSp">
        <pc:chgData name="Arturo Hamilton" userId="5c61d2f4-0efd-44bf-b648-041247b2840e" providerId="ADAL" clId="{1866DE10-8477-46A3-97CB-3A917DAE0049}" dt="2018-11-27T19:45:20.630" v="1270" actId="207"/>
        <pc:sldMkLst>
          <pc:docMk/>
          <pc:sldMk cId="1335724042" sldId="300"/>
        </pc:sldMkLst>
        <pc:spChg chg="mod">
          <ac:chgData name="Arturo Hamilton" userId="5c61d2f4-0efd-44bf-b648-041247b2840e" providerId="ADAL" clId="{1866DE10-8477-46A3-97CB-3A917DAE0049}" dt="2018-11-27T19:05:17.375" v="57" actId="3062"/>
          <ac:spMkLst>
            <pc:docMk/>
            <pc:sldMk cId="1335724042" sldId="300"/>
            <ac:spMk id="2" creationId="{DB54AE92-A71B-4CEF-8224-856C99A305B1}"/>
          </ac:spMkLst>
        </pc:spChg>
        <pc:spChg chg="mod">
          <ac:chgData name="Arturo Hamilton" userId="5c61d2f4-0efd-44bf-b648-041247b2840e" providerId="ADAL" clId="{1866DE10-8477-46A3-97CB-3A917DAE0049}" dt="2018-11-27T19:45:20.630" v="1270" actId="207"/>
          <ac:spMkLst>
            <pc:docMk/>
            <pc:sldMk cId="1335724042" sldId="300"/>
            <ac:spMk id="4" creationId="{35A15F16-A13D-4417-9F5A-4F1D202CED19}"/>
          </ac:spMkLst>
        </pc:spChg>
        <pc:spChg chg="add mod ord">
          <ac:chgData name="Arturo Hamilton" userId="5c61d2f4-0efd-44bf-b648-041247b2840e" providerId="ADAL" clId="{1866DE10-8477-46A3-97CB-3A917DAE0049}" dt="2018-11-27T19:29:00.612" v="1083" actId="14100"/>
          <ac:spMkLst>
            <pc:docMk/>
            <pc:sldMk cId="1335724042" sldId="300"/>
            <ac:spMk id="11" creationId="{4AD99AC7-6633-49B6-B1CC-726C36EB802E}"/>
          </ac:spMkLst>
        </pc:spChg>
        <pc:picChg chg="add del mod">
          <ac:chgData name="Arturo Hamilton" userId="5c61d2f4-0efd-44bf-b648-041247b2840e" providerId="ADAL" clId="{1866DE10-8477-46A3-97CB-3A917DAE0049}" dt="2018-11-27T19:11:30.326" v="75" actId="478"/>
          <ac:picMkLst>
            <pc:docMk/>
            <pc:sldMk cId="1335724042" sldId="300"/>
            <ac:picMk id="5" creationId="{1D42D352-108B-44A9-8364-ADDECDD8D2A0}"/>
          </ac:picMkLst>
        </pc:picChg>
        <pc:picChg chg="del">
          <ac:chgData name="Arturo Hamilton" userId="5c61d2f4-0efd-44bf-b648-041247b2840e" providerId="ADAL" clId="{1866DE10-8477-46A3-97CB-3A917DAE0049}" dt="2018-11-27T19:10:47.889" v="71" actId="478"/>
          <ac:picMkLst>
            <pc:docMk/>
            <pc:sldMk cId="1335724042" sldId="300"/>
            <ac:picMk id="7" creationId="{53E1CE38-157E-4610-8304-D5FD0E4FD87E}"/>
          </ac:picMkLst>
        </pc:picChg>
        <pc:picChg chg="add del mod modCrop">
          <ac:chgData name="Arturo Hamilton" userId="5c61d2f4-0efd-44bf-b648-041247b2840e" providerId="ADAL" clId="{1866DE10-8477-46A3-97CB-3A917DAE0049}" dt="2018-11-27T19:22:26.328" v="425" actId="478"/>
          <ac:picMkLst>
            <pc:docMk/>
            <pc:sldMk cId="1335724042" sldId="300"/>
            <ac:picMk id="8" creationId="{F5FFCE7A-3B68-4E01-AC37-A2BEC32D494A}"/>
          </ac:picMkLst>
        </pc:picChg>
        <pc:picChg chg="add mod ord modCrop">
          <ac:chgData name="Arturo Hamilton" userId="5c61d2f4-0efd-44bf-b648-041247b2840e" providerId="ADAL" clId="{1866DE10-8477-46A3-97CB-3A917DAE0049}" dt="2018-11-27T19:24:05.538" v="497" actId="692"/>
          <ac:picMkLst>
            <pc:docMk/>
            <pc:sldMk cId="1335724042" sldId="300"/>
            <ac:picMk id="10" creationId="{19AFF2F9-B44F-4E86-BFE4-94B20228F6DE}"/>
          </ac:picMkLst>
        </pc:picChg>
      </pc:sldChg>
      <pc:sldChg chg="addSp delSp modSp modNotesTx">
        <pc:chgData name="Arturo Hamilton" userId="5c61d2f4-0efd-44bf-b648-041247b2840e" providerId="ADAL" clId="{1866DE10-8477-46A3-97CB-3A917DAE0049}" dt="2018-11-27T19:38:45.357" v="1191" actId="1076"/>
        <pc:sldMkLst>
          <pc:docMk/>
          <pc:sldMk cId="3093161022" sldId="319"/>
        </pc:sldMkLst>
        <pc:spChg chg="mod">
          <ac:chgData name="Arturo Hamilton" userId="5c61d2f4-0efd-44bf-b648-041247b2840e" providerId="ADAL" clId="{1866DE10-8477-46A3-97CB-3A917DAE0049}" dt="2018-11-27T19:34:44.787" v="1131" actId="1076"/>
          <ac:spMkLst>
            <pc:docMk/>
            <pc:sldMk cId="3093161022" sldId="319"/>
            <ac:spMk id="4" creationId="{A85BB83A-DC48-485B-AE0B-47E284BB9E6A}"/>
          </ac:spMkLst>
        </pc:spChg>
        <pc:spChg chg="mod">
          <ac:chgData name="Arturo Hamilton" userId="5c61d2f4-0efd-44bf-b648-041247b2840e" providerId="ADAL" clId="{1866DE10-8477-46A3-97CB-3A917DAE0049}" dt="2018-11-27T19:33:49.822" v="1114" actId="20577"/>
          <ac:spMkLst>
            <pc:docMk/>
            <pc:sldMk cId="3093161022" sldId="319"/>
            <ac:spMk id="13" creationId="{EFF9DDC6-9B46-4B93-AD06-E457CCE42978}"/>
          </ac:spMkLst>
        </pc:spChg>
        <pc:spChg chg="mod">
          <ac:chgData name="Arturo Hamilton" userId="5c61d2f4-0efd-44bf-b648-041247b2840e" providerId="ADAL" clId="{1866DE10-8477-46A3-97CB-3A917DAE0049}" dt="2018-11-27T19:33:56.381" v="1115" actId="1076"/>
          <ac:spMkLst>
            <pc:docMk/>
            <pc:sldMk cId="3093161022" sldId="319"/>
            <ac:spMk id="16" creationId="{59B35E12-6065-452D-BA3E-A5B895E21659}"/>
          </ac:spMkLst>
        </pc:spChg>
        <pc:spChg chg="mod">
          <ac:chgData name="Arturo Hamilton" userId="5c61d2f4-0efd-44bf-b648-041247b2840e" providerId="ADAL" clId="{1866DE10-8477-46A3-97CB-3A917DAE0049}" dt="2018-11-27T19:36:07.678" v="1164" actId="108"/>
          <ac:spMkLst>
            <pc:docMk/>
            <pc:sldMk cId="3093161022" sldId="319"/>
            <ac:spMk id="17" creationId="{65820D22-B8EA-42C3-BE7C-874690C83ED9}"/>
          </ac:spMkLst>
        </pc:spChg>
        <pc:spChg chg="mod">
          <ac:chgData name="Arturo Hamilton" userId="5c61d2f4-0efd-44bf-b648-041247b2840e" providerId="ADAL" clId="{1866DE10-8477-46A3-97CB-3A917DAE0049}" dt="2018-11-27T19:34:10.892" v="1126" actId="20577"/>
          <ac:spMkLst>
            <pc:docMk/>
            <pc:sldMk cId="3093161022" sldId="319"/>
            <ac:spMk id="19" creationId="{034FD3C6-536C-404C-853D-5A32CB6BAC4F}"/>
          </ac:spMkLst>
        </pc:spChg>
        <pc:spChg chg="mod">
          <ac:chgData name="Arturo Hamilton" userId="5c61d2f4-0efd-44bf-b648-041247b2840e" providerId="ADAL" clId="{1866DE10-8477-46A3-97CB-3A917DAE0049}" dt="2018-11-27T19:36:29.959" v="1165" actId="20577"/>
          <ac:spMkLst>
            <pc:docMk/>
            <pc:sldMk cId="3093161022" sldId="319"/>
            <ac:spMk id="34" creationId="{2C5A895D-83F5-4052-BA2F-641DE0ED338A}"/>
          </ac:spMkLst>
        </pc:spChg>
        <pc:grpChg chg="mod">
          <ac:chgData name="Arturo Hamilton" userId="5c61d2f4-0efd-44bf-b648-041247b2840e" providerId="ADAL" clId="{1866DE10-8477-46A3-97CB-3A917DAE0049}" dt="2018-11-27T19:37:05.308" v="1168" actId="1076"/>
          <ac:grpSpMkLst>
            <pc:docMk/>
            <pc:sldMk cId="3093161022" sldId="319"/>
            <ac:grpSpMk id="5" creationId="{299A1973-AFFD-4473-B488-556CAF1BBA7F}"/>
          </ac:grpSpMkLst>
        </pc:grpChg>
        <pc:grpChg chg="mod">
          <ac:chgData name="Arturo Hamilton" userId="5c61d2f4-0efd-44bf-b648-041247b2840e" providerId="ADAL" clId="{1866DE10-8477-46A3-97CB-3A917DAE0049}" dt="2018-11-27T19:37:05.308" v="1168" actId="1076"/>
          <ac:grpSpMkLst>
            <pc:docMk/>
            <pc:sldMk cId="3093161022" sldId="319"/>
            <ac:grpSpMk id="6" creationId="{8277FFB4-620B-462A-9ACE-B8B11EA64C9E}"/>
          </ac:grpSpMkLst>
        </pc:grpChg>
        <pc:grpChg chg="add mod">
          <ac:chgData name="Arturo Hamilton" userId="5c61d2f4-0efd-44bf-b648-041247b2840e" providerId="ADAL" clId="{1866DE10-8477-46A3-97CB-3A917DAE0049}" dt="2018-11-27T19:37:05.308" v="1168" actId="1076"/>
          <ac:grpSpMkLst>
            <pc:docMk/>
            <pc:sldMk cId="3093161022" sldId="319"/>
            <ac:grpSpMk id="15" creationId="{ED661443-F350-4A39-ACA2-9883B609F295}"/>
          </ac:grpSpMkLst>
        </pc:grpChg>
        <pc:picChg chg="add mod">
          <ac:chgData name="Arturo Hamilton" userId="5c61d2f4-0efd-44bf-b648-041247b2840e" providerId="ADAL" clId="{1866DE10-8477-46A3-97CB-3A917DAE0049}" dt="2018-11-27T19:37:05.308" v="1168" actId="1076"/>
          <ac:picMkLst>
            <pc:docMk/>
            <pc:sldMk cId="3093161022" sldId="319"/>
            <ac:picMk id="3" creationId="{DCA52DCE-49EB-494F-AAFC-9730850E2F22}"/>
          </ac:picMkLst>
        </pc:picChg>
        <pc:picChg chg="add mod">
          <ac:chgData name="Arturo Hamilton" userId="5c61d2f4-0efd-44bf-b648-041247b2840e" providerId="ADAL" clId="{1866DE10-8477-46A3-97CB-3A917DAE0049}" dt="2018-11-27T19:38:45.357" v="1191" actId="1076"/>
          <ac:picMkLst>
            <pc:docMk/>
            <pc:sldMk cId="3093161022" sldId="319"/>
            <ac:picMk id="8" creationId="{390B465D-180A-44FE-93C6-C8CB61430C84}"/>
          </ac:picMkLst>
        </pc:picChg>
        <pc:picChg chg="mod">
          <ac:chgData name="Arturo Hamilton" userId="5c61d2f4-0efd-44bf-b648-041247b2840e" providerId="ADAL" clId="{1866DE10-8477-46A3-97CB-3A917DAE0049}" dt="2018-11-27T19:37:05.308" v="1168" actId="1076"/>
          <ac:picMkLst>
            <pc:docMk/>
            <pc:sldMk cId="3093161022" sldId="319"/>
            <ac:picMk id="14" creationId="{B62A65FB-48B3-4BCB-A5FE-885012E32003}"/>
          </ac:picMkLst>
        </pc:picChg>
        <pc:picChg chg="del mod">
          <ac:chgData name="Arturo Hamilton" userId="5c61d2f4-0efd-44bf-b648-041247b2840e" providerId="ADAL" clId="{1866DE10-8477-46A3-97CB-3A917DAE0049}" dt="2018-11-27T19:38:40.949" v="1189" actId="478"/>
          <ac:picMkLst>
            <pc:docMk/>
            <pc:sldMk cId="3093161022" sldId="319"/>
            <ac:picMk id="18" creationId="{7B52787A-D320-43FF-AF9A-05A5DF553667}"/>
          </ac:picMkLst>
        </pc:picChg>
      </pc:sldChg>
      <pc:sldChg chg="modSp ord">
        <pc:chgData name="Arturo Hamilton" userId="5c61d2f4-0efd-44bf-b648-041247b2840e" providerId="ADAL" clId="{1866DE10-8477-46A3-97CB-3A917DAE0049}" dt="2018-11-27T19:51:30.908" v="1300" actId="207"/>
        <pc:sldMkLst>
          <pc:docMk/>
          <pc:sldMk cId="1762053782" sldId="335"/>
        </pc:sldMkLst>
        <pc:spChg chg="mod">
          <ac:chgData name="Arturo Hamilton" userId="5c61d2f4-0efd-44bf-b648-041247b2840e" providerId="ADAL" clId="{1866DE10-8477-46A3-97CB-3A917DAE0049}" dt="2018-11-27T19:51:30.908" v="1300" actId="207"/>
          <ac:spMkLst>
            <pc:docMk/>
            <pc:sldMk cId="1762053782" sldId="335"/>
            <ac:spMk id="22" creationId="{708743A8-8F93-4BA1-B71F-7E29359226AB}"/>
          </ac:spMkLst>
        </pc:spChg>
        <pc:spChg chg="mod">
          <ac:chgData name="Arturo Hamilton" userId="5c61d2f4-0efd-44bf-b648-041247b2840e" providerId="ADAL" clId="{1866DE10-8477-46A3-97CB-3A917DAE0049}" dt="2018-11-27T19:51:17.107" v="1297" actId="20577"/>
          <ac:spMkLst>
            <pc:docMk/>
            <pc:sldMk cId="1762053782" sldId="335"/>
            <ac:spMk id="50" creationId="{132C4C3C-AED2-4F1E-9B15-1BEBAD80472D}"/>
          </ac:spMkLst>
        </pc:spChg>
      </pc:sldChg>
      <pc:sldChg chg="ord modTransition">
        <pc:chgData name="Arturo Hamilton" userId="5c61d2f4-0efd-44bf-b648-041247b2840e" providerId="ADAL" clId="{1866DE10-8477-46A3-97CB-3A917DAE0049}" dt="2018-11-27T19:52:05.608" v="1302"/>
        <pc:sldMkLst>
          <pc:docMk/>
          <pc:sldMk cId="871263613" sldId="346"/>
        </pc:sldMkLst>
      </pc:sldChg>
      <pc:sldChg chg="modSp modNotesTx">
        <pc:chgData name="Arturo Hamilton" userId="5c61d2f4-0efd-44bf-b648-041247b2840e" providerId="ADAL" clId="{1866DE10-8477-46A3-97CB-3A917DAE0049}" dt="2018-11-27T19:42:27.260" v="1260" actId="6549"/>
        <pc:sldMkLst>
          <pc:docMk/>
          <pc:sldMk cId="1249621133" sldId="350"/>
        </pc:sldMkLst>
        <pc:spChg chg="mod">
          <ac:chgData name="Arturo Hamilton" userId="5c61d2f4-0efd-44bf-b648-041247b2840e" providerId="ADAL" clId="{1866DE10-8477-46A3-97CB-3A917DAE0049}" dt="2018-11-27T19:30:31.607" v="1084" actId="3062"/>
          <ac:spMkLst>
            <pc:docMk/>
            <pc:sldMk cId="1249621133" sldId="350"/>
            <ac:spMk id="6" creationId="{00000000-0000-0000-0000-000000000000}"/>
          </ac:spMkLst>
        </pc:spChg>
      </pc:sldChg>
      <pc:sldChg chg="modSp">
        <pc:chgData name="Arturo Hamilton" userId="5c61d2f4-0efd-44bf-b648-041247b2840e" providerId="ADAL" clId="{1866DE10-8477-46A3-97CB-3A917DAE0049}" dt="2018-11-27T21:21:31.858" v="2068" actId="1076"/>
        <pc:sldMkLst>
          <pc:docMk/>
          <pc:sldMk cId="3355698424" sldId="352"/>
        </pc:sldMkLst>
        <pc:spChg chg="mod">
          <ac:chgData name="Arturo Hamilton" userId="5c61d2f4-0efd-44bf-b648-041247b2840e" providerId="ADAL" clId="{1866DE10-8477-46A3-97CB-3A917DAE0049}" dt="2018-11-27T21:21:22.326" v="2065" actId="20577"/>
          <ac:spMkLst>
            <pc:docMk/>
            <pc:sldMk cId="3355698424" sldId="352"/>
            <ac:spMk id="15" creationId="{19F82A16-EFFF-4A2F-A84D-0513F2BF7EA6}"/>
          </ac:spMkLst>
        </pc:spChg>
        <pc:spChg chg="mod">
          <ac:chgData name="Arturo Hamilton" userId="5c61d2f4-0efd-44bf-b648-041247b2840e" providerId="ADAL" clId="{1866DE10-8477-46A3-97CB-3A917DAE0049}" dt="2018-11-27T21:21:31.858" v="2068" actId="1076"/>
          <ac:spMkLst>
            <pc:docMk/>
            <pc:sldMk cId="3355698424" sldId="352"/>
            <ac:spMk id="16" creationId="{18C7FFFF-5513-4B4A-89A1-3140C311249B}"/>
          </ac:spMkLst>
        </pc:spChg>
      </pc:sldChg>
      <pc:sldChg chg="addSp delSp modSp ord modTransition modNotesTx">
        <pc:chgData name="Arturo Hamilton" userId="5c61d2f4-0efd-44bf-b648-041247b2840e" providerId="ADAL" clId="{1866DE10-8477-46A3-97CB-3A917DAE0049}" dt="2018-11-27T19:46:28.297" v="1273"/>
        <pc:sldMkLst>
          <pc:docMk/>
          <pc:sldMk cId="603585134" sldId="353"/>
        </pc:sldMkLst>
        <pc:spChg chg="add del mod">
          <ac:chgData name="Arturo Hamilton" userId="5c61d2f4-0efd-44bf-b648-041247b2840e" providerId="ADAL" clId="{1866DE10-8477-46A3-97CB-3A917DAE0049}" dt="2018-11-27T19:03:36.312" v="51"/>
          <ac:spMkLst>
            <pc:docMk/>
            <pc:sldMk cId="603585134" sldId="353"/>
            <ac:spMk id="3" creationId="{DDCB2F1C-CF04-4E0B-9EEF-E402A13620CD}"/>
          </ac:spMkLst>
        </pc:spChg>
        <pc:spChg chg="mod">
          <ac:chgData name="Arturo Hamilton" userId="5c61d2f4-0efd-44bf-b648-041247b2840e" providerId="ADAL" clId="{1866DE10-8477-46A3-97CB-3A917DAE0049}" dt="2018-11-27T19:04:06.764" v="56" actId="207"/>
          <ac:spMkLst>
            <pc:docMk/>
            <pc:sldMk cId="603585134" sldId="353"/>
            <ac:spMk id="6" creationId="{EF92F8D3-AEF6-4265-8332-CD9A2A08377B}"/>
          </ac:spMkLst>
        </pc:spChg>
        <pc:spChg chg="add del mod">
          <ac:chgData name="Arturo Hamilton" userId="5c61d2f4-0efd-44bf-b648-041247b2840e" providerId="ADAL" clId="{1866DE10-8477-46A3-97CB-3A917DAE0049}" dt="2018-11-27T19:03:36.312" v="51"/>
          <ac:spMkLst>
            <pc:docMk/>
            <pc:sldMk cId="603585134" sldId="353"/>
            <ac:spMk id="7" creationId="{D8CF8479-000A-404E-8914-99BC59A71A03}"/>
          </ac:spMkLst>
        </pc:spChg>
        <pc:spChg chg="add del mod">
          <ac:chgData name="Arturo Hamilton" userId="5c61d2f4-0efd-44bf-b648-041247b2840e" providerId="ADAL" clId="{1866DE10-8477-46A3-97CB-3A917DAE0049}" dt="2018-11-27T19:03:44.243" v="52" actId="478"/>
          <ac:spMkLst>
            <pc:docMk/>
            <pc:sldMk cId="603585134" sldId="353"/>
            <ac:spMk id="8" creationId="{6E3D22CF-96E0-4B02-9D25-53E9DB3A45AF}"/>
          </ac:spMkLst>
        </pc:spChg>
        <pc:picChg chg="add mod">
          <ac:chgData name="Arturo Hamilton" userId="5c61d2f4-0efd-44bf-b648-041247b2840e" providerId="ADAL" clId="{1866DE10-8477-46A3-97CB-3A917DAE0049}" dt="2018-11-27T19:03:49.666" v="55" actId="1076"/>
          <ac:picMkLst>
            <pc:docMk/>
            <pc:sldMk cId="603585134" sldId="353"/>
            <ac:picMk id="2" creationId="{59611073-30BF-4EBA-815E-2353E545408D}"/>
          </ac:picMkLst>
        </pc:picChg>
        <pc:picChg chg="del">
          <ac:chgData name="Arturo Hamilton" userId="5c61d2f4-0efd-44bf-b648-041247b2840e" providerId="ADAL" clId="{1866DE10-8477-46A3-97CB-3A917DAE0049}" dt="2018-11-27T19:00:02.512" v="26" actId="478"/>
          <ac:picMkLst>
            <pc:docMk/>
            <pc:sldMk cId="603585134" sldId="353"/>
            <ac:picMk id="5" creationId="{97F3F477-9694-4A2F-9D0B-BCB3AAE24F0C}"/>
          </ac:picMkLst>
        </pc:picChg>
      </pc:sldChg>
      <pc:sldChg chg="modSp setBg">
        <pc:chgData name="Arturo Hamilton" userId="5c61d2f4-0efd-44bf-b648-041247b2840e" providerId="ADAL" clId="{1866DE10-8477-46A3-97CB-3A917DAE0049}" dt="2018-11-27T21:18:38.914" v="1991" actId="3062"/>
        <pc:sldMkLst>
          <pc:docMk/>
          <pc:sldMk cId="551146616" sldId="410"/>
        </pc:sldMkLst>
        <pc:spChg chg="mod">
          <ac:chgData name="Arturo Hamilton" userId="5c61d2f4-0efd-44bf-b648-041247b2840e" providerId="ADAL" clId="{1866DE10-8477-46A3-97CB-3A917DAE0049}" dt="2018-11-27T21:18:38.914" v="1991" actId="3062"/>
          <ac:spMkLst>
            <pc:docMk/>
            <pc:sldMk cId="551146616" sldId="410"/>
            <ac:spMk id="2" creationId="{00000000-0000-0000-0000-000000000000}"/>
          </ac:spMkLst>
        </pc:spChg>
      </pc:sldChg>
      <pc:sldChg chg="modSp">
        <pc:chgData name="Arturo Hamilton" userId="5c61d2f4-0efd-44bf-b648-041247b2840e" providerId="ADAL" clId="{1866DE10-8477-46A3-97CB-3A917DAE0049}" dt="2018-11-27T19:44:31.511" v="1266" actId="6549"/>
        <pc:sldMkLst>
          <pc:docMk/>
          <pc:sldMk cId="1050396833" sldId="414"/>
        </pc:sldMkLst>
        <pc:spChg chg="mod">
          <ac:chgData name="Arturo Hamilton" userId="5c61d2f4-0efd-44bf-b648-041247b2840e" providerId="ADAL" clId="{1866DE10-8477-46A3-97CB-3A917DAE0049}" dt="2018-11-27T18:55:34.510" v="24" actId="1076"/>
          <ac:spMkLst>
            <pc:docMk/>
            <pc:sldMk cId="1050396833" sldId="414"/>
            <ac:spMk id="14" creationId="{BD0AC0BC-3155-4FF1-8C43-5CD3286FD43F}"/>
          </ac:spMkLst>
        </pc:spChg>
        <pc:spChg chg="mod">
          <ac:chgData name="Arturo Hamilton" userId="5c61d2f4-0efd-44bf-b648-041247b2840e" providerId="ADAL" clId="{1866DE10-8477-46A3-97CB-3A917DAE0049}" dt="2018-11-27T18:55:38.659" v="25" actId="1076"/>
          <ac:spMkLst>
            <pc:docMk/>
            <pc:sldMk cId="1050396833" sldId="414"/>
            <ac:spMk id="23" creationId="{998636C7-2FB8-47C7-BC20-B88628E13B65}"/>
          </ac:spMkLst>
        </pc:spChg>
        <pc:spChg chg="mod">
          <ac:chgData name="Arturo Hamilton" userId="5c61d2f4-0efd-44bf-b648-041247b2840e" providerId="ADAL" clId="{1866DE10-8477-46A3-97CB-3A917DAE0049}" dt="2018-11-27T18:55:16.919" v="22" actId="3062"/>
          <ac:spMkLst>
            <pc:docMk/>
            <pc:sldMk cId="1050396833" sldId="414"/>
            <ac:spMk id="64" creationId="{00000000-0000-0000-0000-000000000000}"/>
          </ac:spMkLst>
        </pc:spChg>
        <pc:spChg chg="mod">
          <ac:chgData name="Arturo Hamilton" userId="5c61d2f4-0efd-44bf-b648-041247b2840e" providerId="ADAL" clId="{1866DE10-8477-46A3-97CB-3A917DAE0049}" dt="2018-11-27T19:44:31.511" v="1266" actId="6549"/>
          <ac:spMkLst>
            <pc:docMk/>
            <pc:sldMk cId="1050396833" sldId="414"/>
            <ac:spMk id="84" creationId="{58D3EB7F-5631-4CB5-91A3-0521FBE7FBB7}"/>
          </ac:spMkLst>
        </pc:spChg>
        <pc:cxnChg chg="mod">
          <ac:chgData name="Arturo Hamilton" userId="5c61d2f4-0efd-44bf-b648-041247b2840e" providerId="ADAL" clId="{1866DE10-8477-46A3-97CB-3A917DAE0049}" dt="2018-11-27T18:55:34.510" v="24" actId="1076"/>
          <ac:cxnSpMkLst>
            <pc:docMk/>
            <pc:sldMk cId="1050396833" sldId="414"/>
            <ac:cxnSpMk id="5" creationId="{B8460B16-76F3-4C48-8A47-D36A52555670}"/>
          </ac:cxnSpMkLst>
        </pc:cxnChg>
        <pc:cxnChg chg="mod">
          <ac:chgData name="Arturo Hamilton" userId="5c61d2f4-0efd-44bf-b648-041247b2840e" providerId="ADAL" clId="{1866DE10-8477-46A3-97CB-3A917DAE0049}" dt="2018-11-27T18:55:34.510" v="24" actId="1076"/>
          <ac:cxnSpMkLst>
            <pc:docMk/>
            <pc:sldMk cId="1050396833" sldId="414"/>
            <ac:cxnSpMk id="19" creationId="{42744F78-CBFF-49BC-9ED6-44E3BDEB27D5}"/>
          </ac:cxnSpMkLst>
        </pc:cxnChg>
      </pc:sldChg>
      <pc:sldChg chg="addSp delSp modSp add del">
        <pc:chgData name="Arturo Hamilton" userId="5c61d2f4-0efd-44bf-b648-041247b2840e" providerId="ADAL" clId="{1866DE10-8477-46A3-97CB-3A917DAE0049}" dt="2018-11-27T19:42:31.411" v="1261" actId="2696"/>
        <pc:sldMkLst>
          <pc:docMk/>
          <pc:sldMk cId="2236772568" sldId="415"/>
        </pc:sldMkLst>
        <pc:spChg chg="mod">
          <ac:chgData name="Arturo Hamilton" userId="5c61d2f4-0efd-44bf-b648-041247b2840e" providerId="ADAL" clId="{1866DE10-8477-46A3-97CB-3A917DAE0049}" dt="2018-11-27T19:40:43.036" v="1255" actId="3062"/>
          <ac:spMkLst>
            <pc:docMk/>
            <pc:sldMk cId="2236772568" sldId="415"/>
            <ac:spMk id="2" creationId="{0B2E113D-CC05-43A8-8D39-6D3255759852}"/>
          </ac:spMkLst>
        </pc:spChg>
        <pc:spChg chg="add del">
          <ac:chgData name="Arturo Hamilton" userId="5c61d2f4-0efd-44bf-b648-041247b2840e" providerId="ADAL" clId="{1866DE10-8477-46A3-97CB-3A917DAE0049}" dt="2018-11-27T19:41:21.748" v="1257" actId="478"/>
          <ac:spMkLst>
            <pc:docMk/>
            <pc:sldMk cId="2236772568" sldId="415"/>
            <ac:spMk id="3" creationId="{78056A9A-1C86-4A87-A041-DE65711CF15C}"/>
          </ac:spMkLst>
        </pc:spChg>
        <pc:picChg chg="add mod">
          <ac:chgData name="Arturo Hamilton" userId="5c61d2f4-0efd-44bf-b648-041247b2840e" providerId="ADAL" clId="{1866DE10-8477-46A3-97CB-3A917DAE0049}" dt="2018-11-27T19:41:26.731" v="1258" actId="931"/>
          <ac:picMkLst>
            <pc:docMk/>
            <pc:sldMk cId="2236772568" sldId="415"/>
            <ac:picMk id="5" creationId="{8226356D-D84D-451D-9A1C-774B2A332601}"/>
          </ac:picMkLst>
        </pc:picChg>
      </pc:sldChg>
      <pc:sldChg chg="addSp delSp modSp add modAnim modNotesTx">
        <pc:chgData name="Arturo Hamilton" userId="5c61d2f4-0efd-44bf-b648-041247b2840e" providerId="ADAL" clId="{1866DE10-8477-46A3-97CB-3A917DAE0049}" dt="2018-11-27T21:02:50.451" v="1887" actId="6549"/>
        <pc:sldMkLst>
          <pc:docMk/>
          <pc:sldMk cId="2906292838" sldId="415"/>
        </pc:sldMkLst>
        <pc:spChg chg="del mod">
          <ac:chgData name="Arturo Hamilton" userId="5c61d2f4-0efd-44bf-b648-041247b2840e" providerId="ADAL" clId="{1866DE10-8477-46A3-97CB-3A917DAE0049}" dt="2018-11-27T20:26:36.361" v="1668" actId="478"/>
          <ac:spMkLst>
            <pc:docMk/>
            <pc:sldMk cId="2906292838" sldId="415"/>
            <ac:spMk id="2" creationId="{726E8A22-E720-4846-AFE0-75F74153F0EF}"/>
          </ac:spMkLst>
        </pc:spChg>
        <pc:spChg chg="add mod">
          <ac:chgData name="Arturo Hamilton" userId="5c61d2f4-0efd-44bf-b648-041247b2840e" providerId="ADAL" clId="{1866DE10-8477-46A3-97CB-3A917DAE0049}" dt="2018-11-27T20:48:48.585" v="1750" actId="1076"/>
          <ac:spMkLst>
            <pc:docMk/>
            <pc:sldMk cId="2906292838" sldId="415"/>
            <ac:spMk id="3" creationId="{43D9DFDF-F7B1-4FFA-938A-0109DAF5707E}"/>
          </ac:spMkLst>
        </pc:spChg>
        <pc:spChg chg="add del mod">
          <ac:chgData name="Arturo Hamilton" userId="5c61d2f4-0efd-44bf-b648-041247b2840e" providerId="ADAL" clId="{1866DE10-8477-46A3-97CB-3A917DAE0049}" dt="2018-11-27T20:26:44.284" v="1685" actId="478"/>
          <ac:spMkLst>
            <pc:docMk/>
            <pc:sldMk cId="2906292838" sldId="415"/>
            <ac:spMk id="5" creationId="{561B680D-7F29-4CCD-ABF6-A8C0FD4A8744}"/>
          </ac:spMkLst>
        </pc:spChg>
        <pc:spChg chg="add del">
          <ac:chgData name="Arturo Hamilton" userId="5c61d2f4-0efd-44bf-b648-041247b2840e" providerId="ADAL" clId="{1866DE10-8477-46A3-97CB-3A917DAE0049}" dt="2018-11-27T20:44:34.180" v="1723"/>
          <ac:spMkLst>
            <pc:docMk/>
            <pc:sldMk cId="2906292838" sldId="415"/>
            <ac:spMk id="6" creationId="{803EDFE0-D199-428F-81C3-8D4C89FEF8BB}"/>
          </ac:spMkLst>
        </pc:spChg>
        <pc:spChg chg="add mod">
          <ac:chgData name="Arturo Hamilton" userId="5c61d2f4-0efd-44bf-b648-041247b2840e" providerId="ADAL" clId="{1866DE10-8477-46A3-97CB-3A917DAE0049}" dt="2018-11-27T20:50:52.405" v="1762" actId="1076"/>
          <ac:spMkLst>
            <pc:docMk/>
            <pc:sldMk cId="2906292838" sldId="415"/>
            <ac:spMk id="7" creationId="{071287B5-4EA5-4CC7-B35A-027940406300}"/>
          </ac:spMkLst>
        </pc:spChg>
        <pc:spChg chg="add mod">
          <ac:chgData name="Arturo Hamilton" userId="5c61d2f4-0efd-44bf-b648-041247b2840e" providerId="ADAL" clId="{1866DE10-8477-46A3-97CB-3A917DAE0049}" dt="2018-11-27T20:53:16.095" v="1787"/>
          <ac:spMkLst>
            <pc:docMk/>
            <pc:sldMk cId="2906292838" sldId="415"/>
            <ac:spMk id="18" creationId="{9E0C099E-CE71-4A08-A6EB-FB5E1910ACDC}"/>
          </ac:spMkLst>
        </pc:spChg>
        <pc:spChg chg="add mod">
          <ac:chgData name="Arturo Hamilton" userId="5c61d2f4-0efd-44bf-b648-041247b2840e" providerId="ADAL" clId="{1866DE10-8477-46A3-97CB-3A917DAE0049}" dt="2018-11-27T20:53:23.147" v="1790"/>
          <ac:spMkLst>
            <pc:docMk/>
            <pc:sldMk cId="2906292838" sldId="415"/>
            <ac:spMk id="19" creationId="{8235062D-988C-437E-85C3-7A8066D54498}"/>
          </ac:spMkLst>
        </pc:spChg>
        <pc:spChg chg="add mod">
          <ac:chgData name="Arturo Hamilton" userId="5c61d2f4-0efd-44bf-b648-041247b2840e" providerId="ADAL" clId="{1866DE10-8477-46A3-97CB-3A917DAE0049}" dt="2018-11-27T20:53:33.515" v="1794" actId="1076"/>
          <ac:spMkLst>
            <pc:docMk/>
            <pc:sldMk cId="2906292838" sldId="415"/>
            <ac:spMk id="20" creationId="{F82DC88A-FD44-41F3-ABE1-402671E09A63}"/>
          </ac:spMkLst>
        </pc:spChg>
        <pc:spChg chg="add mod">
          <ac:chgData name="Arturo Hamilton" userId="5c61d2f4-0efd-44bf-b648-041247b2840e" providerId="ADAL" clId="{1866DE10-8477-46A3-97CB-3A917DAE0049}" dt="2018-11-27T20:53:45.947" v="1797"/>
          <ac:spMkLst>
            <pc:docMk/>
            <pc:sldMk cId="2906292838" sldId="415"/>
            <ac:spMk id="21" creationId="{4B1D64BC-2A4F-418A-8F94-D4D180489733}"/>
          </ac:spMkLst>
        </pc:spChg>
        <pc:spChg chg="add mod">
          <ac:chgData name="Arturo Hamilton" userId="5c61d2f4-0efd-44bf-b648-041247b2840e" providerId="ADAL" clId="{1866DE10-8477-46A3-97CB-3A917DAE0049}" dt="2018-11-27T20:53:53.386" v="1799" actId="1076"/>
          <ac:spMkLst>
            <pc:docMk/>
            <pc:sldMk cId="2906292838" sldId="415"/>
            <ac:spMk id="22" creationId="{BD87B508-416E-48D3-96CE-8B26A51414C4}"/>
          </ac:spMkLst>
        </pc:spChg>
        <pc:picChg chg="add mod">
          <ac:chgData name="Arturo Hamilton" userId="5c61d2f4-0efd-44bf-b648-041247b2840e" providerId="ADAL" clId="{1866DE10-8477-46A3-97CB-3A917DAE0049}" dt="2018-11-27T20:52:32.267" v="1775" actId="1076"/>
          <ac:picMkLst>
            <pc:docMk/>
            <pc:sldMk cId="2906292838" sldId="415"/>
            <ac:picMk id="9" creationId="{AD153007-272E-4E2D-84AE-50F998BE2089}"/>
          </ac:picMkLst>
        </pc:picChg>
        <pc:picChg chg="add mod">
          <ac:chgData name="Arturo Hamilton" userId="5c61d2f4-0efd-44bf-b648-041247b2840e" providerId="ADAL" clId="{1866DE10-8477-46A3-97CB-3A917DAE0049}" dt="2018-11-27T20:52:36.256" v="1777" actId="1076"/>
          <ac:picMkLst>
            <pc:docMk/>
            <pc:sldMk cId="2906292838" sldId="415"/>
            <ac:picMk id="11" creationId="{96F70F1C-5D27-42CD-B167-2F15487F8A27}"/>
          </ac:picMkLst>
        </pc:picChg>
        <pc:picChg chg="add mod">
          <ac:chgData name="Arturo Hamilton" userId="5c61d2f4-0efd-44bf-b648-041247b2840e" providerId="ADAL" clId="{1866DE10-8477-46A3-97CB-3A917DAE0049}" dt="2018-11-27T20:52:15.202" v="1769" actId="1076"/>
          <ac:picMkLst>
            <pc:docMk/>
            <pc:sldMk cId="2906292838" sldId="415"/>
            <ac:picMk id="13" creationId="{7AD86C7B-4621-4982-B3C6-F2BDC6E31CC2}"/>
          </ac:picMkLst>
        </pc:picChg>
        <pc:picChg chg="add mod">
          <ac:chgData name="Arturo Hamilton" userId="5c61d2f4-0efd-44bf-b648-041247b2840e" providerId="ADAL" clId="{1866DE10-8477-46A3-97CB-3A917DAE0049}" dt="2018-11-27T20:52:39.044" v="1778" actId="1076"/>
          <ac:picMkLst>
            <pc:docMk/>
            <pc:sldMk cId="2906292838" sldId="415"/>
            <ac:picMk id="15" creationId="{41DA6315-106E-4887-9C1D-6F6816BBE17C}"/>
          </ac:picMkLst>
        </pc:picChg>
        <pc:picChg chg="add mod">
          <ac:chgData name="Arturo Hamilton" userId="5c61d2f4-0efd-44bf-b648-041247b2840e" providerId="ADAL" clId="{1866DE10-8477-46A3-97CB-3A917DAE0049}" dt="2018-11-27T20:52:40.966" v="1779" actId="1076"/>
          <ac:picMkLst>
            <pc:docMk/>
            <pc:sldMk cId="2906292838" sldId="415"/>
            <ac:picMk id="17" creationId="{0604F286-F172-4A7D-834A-AB165A792E26}"/>
          </ac:picMkLst>
        </pc:picChg>
      </pc:sldChg>
      <pc:sldChg chg="add del">
        <pc:chgData name="Arturo Hamilton" userId="5c61d2f4-0efd-44bf-b648-041247b2840e" providerId="ADAL" clId="{1866DE10-8477-46A3-97CB-3A917DAE0049}" dt="2018-11-27T20:12:04.450" v="1505" actId="2696"/>
        <pc:sldMkLst>
          <pc:docMk/>
          <pc:sldMk cId="280304748" sldId="416"/>
        </pc:sldMkLst>
      </pc:sldChg>
      <pc:sldChg chg="addSp delSp modSp add addAnim delAnim modAnim">
        <pc:chgData name="Arturo Hamilton" userId="5c61d2f4-0efd-44bf-b648-041247b2840e" providerId="ADAL" clId="{1866DE10-8477-46A3-97CB-3A917DAE0049}" dt="2018-11-27T20:27:37.997" v="1686"/>
        <pc:sldMkLst>
          <pc:docMk/>
          <pc:sldMk cId="2318230738" sldId="416"/>
        </pc:sldMkLst>
        <pc:spChg chg="del">
          <ac:chgData name="Arturo Hamilton" userId="5c61d2f4-0efd-44bf-b648-041247b2840e" providerId="ADAL" clId="{1866DE10-8477-46A3-97CB-3A917DAE0049}" dt="2018-11-27T20:12:15.926" v="1508" actId="478"/>
          <ac:spMkLst>
            <pc:docMk/>
            <pc:sldMk cId="2318230738" sldId="416"/>
            <ac:spMk id="2" creationId="{E2E1EE24-E52E-4EE4-91F9-2ED0DE7DAAC8}"/>
          </ac:spMkLst>
        </pc:spChg>
        <pc:spChg chg="add del mod">
          <ac:chgData name="Arturo Hamilton" userId="5c61d2f4-0efd-44bf-b648-041247b2840e" providerId="ADAL" clId="{1866DE10-8477-46A3-97CB-3A917DAE0049}" dt="2018-11-27T20:16:49.950" v="1594" actId="478"/>
          <ac:spMkLst>
            <pc:docMk/>
            <pc:sldMk cId="2318230738" sldId="416"/>
            <ac:spMk id="5" creationId="{F3AA4143-6535-481D-A6F0-50A22CCC2035}"/>
          </ac:spMkLst>
        </pc:spChg>
        <pc:spChg chg="add del">
          <ac:chgData name="Arturo Hamilton" userId="5c61d2f4-0efd-44bf-b648-041247b2840e" providerId="ADAL" clId="{1866DE10-8477-46A3-97CB-3A917DAE0049}" dt="2018-11-27T20:20:03.794" v="1636"/>
          <ac:spMkLst>
            <pc:docMk/>
            <pc:sldMk cId="2318230738" sldId="416"/>
            <ac:spMk id="8" creationId="{A732F920-DE4D-4862-A449-8A2B988B862D}"/>
          </ac:spMkLst>
        </pc:spChg>
        <pc:spChg chg="add del mod">
          <ac:chgData name="Arturo Hamilton" userId="5c61d2f4-0efd-44bf-b648-041247b2840e" providerId="ADAL" clId="{1866DE10-8477-46A3-97CB-3A917DAE0049}" dt="2018-11-27T20:21:43.216" v="1642" actId="478"/>
          <ac:spMkLst>
            <pc:docMk/>
            <pc:sldMk cId="2318230738" sldId="416"/>
            <ac:spMk id="9" creationId="{960AF57C-D3ED-470F-B8E0-360F94DC6CDC}"/>
          </ac:spMkLst>
        </pc:spChg>
        <pc:spChg chg="mod">
          <ac:chgData name="Arturo Hamilton" userId="5c61d2f4-0efd-44bf-b648-041247b2840e" providerId="ADAL" clId="{1866DE10-8477-46A3-97CB-3A917DAE0049}" dt="2018-11-27T20:12:20.371" v="1509" actId="6549"/>
          <ac:spMkLst>
            <pc:docMk/>
            <pc:sldMk cId="2318230738" sldId="416"/>
            <ac:spMk id="50" creationId="{A212E372-19F9-415E-9887-8C6A713B93F8}"/>
          </ac:spMkLst>
        </pc:spChg>
        <pc:spChg chg="del">
          <ac:chgData name="Arturo Hamilton" userId="5c61d2f4-0efd-44bf-b648-041247b2840e" providerId="ADAL" clId="{1866DE10-8477-46A3-97CB-3A917DAE0049}" dt="2018-11-27T20:12:28.417" v="1513" actId="478"/>
          <ac:spMkLst>
            <pc:docMk/>
            <pc:sldMk cId="2318230738" sldId="416"/>
            <ac:spMk id="51" creationId="{E35F1F38-DD62-4C92-88A4-93444B79B548}"/>
          </ac:spMkLst>
        </pc:spChg>
        <pc:spChg chg="del">
          <ac:chgData name="Arturo Hamilton" userId="5c61d2f4-0efd-44bf-b648-041247b2840e" providerId="ADAL" clId="{1866DE10-8477-46A3-97CB-3A917DAE0049}" dt="2018-11-27T20:12:26.726" v="1512" actId="478"/>
          <ac:spMkLst>
            <pc:docMk/>
            <pc:sldMk cId="2318230738" sldId="416"/>
            <ac:spMk id="57" creationId="{9DF12C9E-D5F2-4064-8C81-A7B4BC3970C4}"/>
          </ac:spMkLst>
        </pc:spChg>
        <pc:grpChg chg="del">
          <ac:chgData name="Arturo Hamilton" userId="5c61d2f4-0efd-44bf-b648-041247b2840e" providerId="ADAL" clId="{1866DE10-8477-46A3-97CB-3A917DAE0049}" dt="2018-11-27T20:12:31.525" v="1514" actId="478"/>
          <ac:grpSpMkLst>
            <pc:docMk/>
            <pc:sldMk cId="2318230738" sldId="416"/>
            <ac:grpSpMk id="38" creationId="{2C2596E9-031B-429C-99FD-2FC2053F886F}"/>
          </ac:grpSpMkLst>
        </pc:grpChg>
        <pc:grpChg chg="del">
          <ac:chgData name="Arturo Hamilton" userId="5c61d2f4-0efd-44bf-b648-041247b2840e" providerId="ADAL" clId="{1866DE10-8477-46A3-97CB-3A917DAE0049}" dt="2018-11-27T20:12:21.447" v="1510" actId="478"/>
          <ac:grpSpMkLst>
            <pc:docMk/>
            <pc:sldMk cId="2318230738" sldId="416"/>
            <ac:grpSpMk id="46" creationId="{5659DA01-3DF6-48C5-AD23-EAE74C74D64C}"/>
          </ac:grpSpMkLst>
        </pc:grpChg>
        <pc:grpChg chg="del">
          <ac:chgData name="Arturo Hamilton" userId="5c61d2f4-0efd-44bf-b648-041247b2840e" providerId="ADAL" clId="{1866DE10-8477-46A3-97CB-3A917DAE0049}" dt="2018-11-27T20:12:25.017" v="1511" actId="478"/>
          <ac:grpSpMkLst>
            <pc:docMk/>
            <pc:sldMk cId="2318230738" sldId="416"/>
            <ac:grpSpMk id="58" creationId="{D3B3C038-236C-40CD-A677-63D0FAEBE799}"/>
          </ac:grpSpMkLst>
        </pc:grpChg>
        <pc:graphicFrameChg chg="add del mod modGraphic">
          <ac:chgData name="Arturo Hamilton" userId="5c61d2f4-0efd-44bf-b648-041247b2840e" providerId="ADAL" clId="{1866DE10-8477-46A3-97CB-3A917DAE0049}" dt="2018-11-27T20:20:59.661" v="1639" actId="12385"/>
          <ac:graphicFrameMkLst>
            <pc:docMk/>
            <pc:sldMk cId="2318230738" sldId="416"/>
            <ac:graphicFrameMk id="7" creationId="{3A307969-7D47-40A5-9A81-7530C7D75BAA}"/>
          </ac:graphicFrameMkLst>
        </pc:graphicFrameChg>
        <pc:picChg chg="del">
          <ac:chgData name="Arturo Hamilton" userId="5c61d2f4-0efd-44bf-b648-041247b2840e" providerId="ADAL" clId="{1866DE10-8477-46A3-97CB-3A917DAE0049}" dt="2018-11-27T20:12:12.817" v="1507" actId="478"/>
          <ac:picMkLst>
            <pc:docMk/>
            <pc:sldMk cId="2318230738" sldId="416"/>
            <ac:picMk id="6" creationId="{EC569662-98D3-4D1F-AEB4-87CD43336FB6}"/>
          </ac:picMkLst>
        </pc:picChg>
        <pc:picChg chg="add mod">
          <ac:chgData name="Arturo Hamilton" userId="5c61d2f4-0efd-44bf-b648-041247b2840e" providerId="ADAL" clId="{1866DE10-8477-46A3-97CB-3A917DAE0049}" dt="2018-11-27T20:23:48.854" v="1660" actId="27349"/>
          <ac:picMkLst>
            <pc:docMk/>
            <pc:sldMk cId="2318230738" sldId="416"/>
            <ac:picMk id="11" creationId="{C6A07E77-60B5-4FE9-B2E7-DE7F2562C968}"/>
          </ac:picMkLst>
        </pc:picChg>
        <pc:picChg chg="add mod">
          <ac:chgData name="Arturo Hamilton" userId="5c61d2f4-0efd-44bf-b648-041247b2840e" providerId="ADAL" clId="{1866DE10-8477-46A3-97CB-3A917DAE0049}" dt="2018-11-27T20:23:48.854" v="1660" actId="27349"/>
          <ac:picMkLst>
            <pc:docMk/>
            <pc:sldMk cId="2318230738" sldId="416"/>
            <ac:picMk id="31" creationId="{E3E58B8A-C7AD-4EB3-ABF8-4E8AB72DB9F4}"/>
          </ac:picMkLst>
        </pc:picChg>
        <pc:picChg chg="add mod">
          <ac:chgData name="Arturo Hamilton" userId="5c61d2f4-0efd-44bf-b648-041247b2840e" providerId="ADAL" clId="{1866DE10-8477-46A3-97CB-3A917DAE0049}" dt="2018-11-27T20:23:48.854" v="1660" actId="27349"/>
          <ac:picMkLst>
            <pc:docMk/>
            <pc:sldMk cId="2318230738" sldId="416"/>
            <ac:picMk id="32" creationId="{8434EC97-BF2E-4B67-813D-EC7DEBC3AE45}"/>
          </ac:picMkLst>
        </pc:picChg>
        <pc:picChg chg="add mod">
          <ac:chgData name="Arturo Hamilton" userId="5c61d2f4-0efd-44bf-b648-041247b2840e" providerId="ADAL" clId="{1866DE10-8477-46A3-97CB-3A917DAE0049}" dt="2018-11-27T20:23:48.854" v="1660" actId="27349"/>
          <ac:picMkLst>
            <pc:docMk/>
            <pc:sldMk cId="2318230738" sldId="416"/>
            <ac:picMk id="33" creationId="{6116C40D-0FE1-43E5-88EA-3F172D18D670}"/>
          </ac:picMkLst>
        </pc:picChg>
        <pc:picChg chg="add mod">
          <ac:chgData name="Arturo Hamilton" userId="5c61d2f4-0efd-44bf-b648-041247b2840e" providerId="ADAL" clId="{1866DE10-8477-46A3-97CB-3A917DAE0049}" dt="2018-11-27T20:23:48.854" v="1660" actId="27349"/>
          <ac:picMkLst>
            <pc:docMk/>
            <pc:sldMk cId="2318230738" sldId="416"/>
            <ac:picMk id="34" creationId="{02523012-A218-4933-8FFF-D5E95724A47D}"/>
          </ac:picMkLst>
        </pc:picChg>
        <pc:picChg chg="add del">
          <ac:chgData name="Arturo Hamilton" userId="5c61d2f4-0efd-44bf-b648-041247b2840e" providerId="ADAL" clId="{1866DE10-8477-46A3-97CB-3A917DAE0049}" dt="2018-11-27T20:16:47.365" v="1593" actId="478"/>
          <ac:picMkLst>
            <pc:docMk/>
            <pc:sldMk cId="2318230738" sldId="416"/>
            <ac:picMk id="35" creationId="{7589C3B5-182C-4164-949D-C8B51225CD3D}"/>
          </ac:picMkLst>
        </pc:picChg>
        <pc:picChg chg="add mod">
          <ac:chgData name="Arturo Hamilton" userId="5c61d2f4-0efd-44bf-b648-041247b2840e" providerId="ADAL" clId="{1866DE10-8477-46A3-97CB-3A917DAE0049}" dt="2018-11-27T20:23:48.854" v="1660" actId="27349"/>
          <ac:picMkLst>
            <pc:docMk/>
            <pc:sldMk cId="2318230738" sldId="416"/>
            <ac:picMk id="36" creationId="{50A95D5C-B842-46B3-9EA9-81F5C9D5A54E}"/>
          </ac:picMkLst>
        </pc:picChg>
        <pc:picChg chg="add mod">
          <ac:chgData name="Arturo Hamilton" userId="5c61d2f4-0efd-44bf-b648-041247b2840e" providerId="ADAL" clId="{1866DE10-8477-46A3-97CB-3A917DAE0049}" dt="2018-11-27T20:23:48.854" v="1660" actId="27349"/>
          <ac:picMkLst>
            <pc:docMk/>
            <pc:sldMk cId="2318230738" sldId="416"/>
            <ac:picMk id="37" creationId="{8171B8C7-92FE-403A-BFA1-92535EDFF146}"/>
          </ac:picMkLst>
        </pc:picChg>
        <pc:picChg chg="add mod">
          <ac:chgData name="Arturo Hamilton" userId="5c61d2f4-0efd-44bf-b648-041247b2840e" providerId="ADAL" clId="{1866DE10-8477-46A3-97CB-3A917DAE0049}" dt="2018-11-27T20:23:48.854" v="1660" actId="27349"/>
          <ac:picMkLst>
            <pc:docMk/>
            <pc:sldMk cId="2318230738" sldId="416"/>
            <ac:picMk id="52" creationId="{B384FFB8-4A7C-4104-8605-B31D87F757CE}"/>
          </ac:picMkLst>
        </pc:picChg>
      </pc:sldChg>
      <pc:sldChg chg="add del modNotesTx">
        <pc:chgData name="Arturo Hamilton" userId="5c61d2f4-0efd-44bf-b648-041247b2840e" providerId="ADAL" clId="{1866DE10-8477-46A3-97CB-3A917DAE0049}" dt="2018-11-27T20:58:08.901" v="1817" actId="2696"/>
        <pc:sldMkLst>
          <pc:docMk/>
          <pc:sldMk cId="3519553807" sldId="417"/>
        </pc:sldMkLst>
      </pc:sldChg>
      <pc:sldChg chg="addSp delSp modSp add ord modNotesTx">
        <pc:chgData name="Arturo Hamilton" userId="5c61d2f4-0efd-44bf-b648-041247b2840e" providerId="ADAL" clId="{1866DE10-8477-46A3-97CB-3A917DAE0049}" dt="2018-11-27T21:02:18.187" v="1883"/>
        <pc:sldMkLst>
          <pc:docMk/>
          <pc:sldMk cId="683987591" sldId="418"/>
        </pc:sldMkLst>
        <pc:spChg chg="add">
          <ac:chgData name="Arturo Hamilton" userId="5c61d2f4-0efd-44bf-b648-041247b2840e" providerId="ADAL" clId="{1866DE10-8477-46A3-97CB-3A917DAE0049}" dt="2018-11-27T20:57:48.364" v="1815"/>
          <ac:spMkLst>
            <pc:docMk/>
            <pc:sldMk cId="683987591" sldId="418"/>
            <ac:spMk id="5" creationId="{4B75CED4-E14C-4E95-BDB6-0898AD453637}"/>
          </ac:spMkLst>
        </pc:spChg>
        <pc:spChg chg="del mod">
          <ac:chgData name="Arturo Hamilton" userId="5c61d2f4-0efd-44bf-b648-041247b2840e" providerId="ADAL" clId="{1866DE10-8477-46A3-97CB-3A917DAE0049}" dt="2018-11-27T20:57:52.122" v="1816" actId="478"/>
          <ac:spMkLst>
            <pc:docMk/>
            <pc:sldMk cId="683987591" sldId="418"/>
            <ac:spMk id="6" creationId="{EF92F8D3-AEF6-4265-8332-CD9A2A08377B}"/>
          </ac:spMkLst>
        </pc:spChg>
        <pc:picChg chg="del">
          <ac:chgData name="Arturo Hamilton" userId="5c61d2f4-0efd-44bf-b648-041247b2840e" providerId="ADAL" clId="{1866DE10-8477-46A3-97CB-3A917DAE0049}" dt="2018-11-27T20:59:25.267" v="1818" actId="478"/>
          <ac:picMkLst>
            <pc:docMk/>
            <pc:sldMk cId="683987591" sldId="418"/>
            <ac:picMk id="2" creationId="{59611073-30BF-4EBA-815E-2353E545408D}"/>
          </ac:picMkLst>
        </pc:picChg>
        <pc:picChg chg="add mod">
          <ac:chgData name="Arturo Hamilton" userId="5c61d2f4-0efd-44bf-b648-041247b2840e" providerId="ADAL" clId="{1866DE10-8477-46A3-97CB-3A917DAE0049}" dt="2018-11-27T21:00:39.815" v="1826"/>
          <ac:picMkLst>
            <pc:docMk/>
            <pc:sldMk cId="683987591" sldId="418"/>
            <ac:picMk id="3" creationId="{672CC4B9-8BD0-4D3D-BC5C-88A045107258}"/>
          </ac:picMkLst>
        </pc:picChg>
      </pc:sldChg>
      <pc:sldChg chg="add del">
        <pc:chgData name="Arturo Hamilton" userId="5c61d2f4-0efd-44bf-b648-041247b2840e" providerId="ADAL" clId="{1866DE10-8477-46A3-97CB-3A917DAE0049}" dt="2018-11-27T21:09:20.235" v="1930" actId="2696"/>
        <pc:sldMkLst>
          <pc:docMk/>
          <pc:sldMk cId="1338952793" sldId="419"/>
        </pc:sldMkLst>
      </pc:sldChg>
      <pc:sldChg chg="addSp delSp modSp add delAnim">
        <pc:chgData name="Arturo Hamilton" userId="5c61d2f4-0efd-44bf-b648-041247b2840e" providerId="ADAL" clId="{1866DE10-8477-46A3-97CB-3A917DAE0049}" dt="2018-11-27T21:13:51.675" v="1980" actId="1076"/>
        <pc:sldMkLst>
          <pc:docMk/>
          <pc:sldMk cId="1092656018" sldId="420"/>
        </pc:sldMkLst>
        <pc:spChg chg="mod">
          <ac:chgData name="Arturo Hamilton" userId="5c61d2f4-0efd-44bf-b648-041247b2840e" providerId="ADAL" clId="{1866DE10-8477-46A3-97CB-3A917DAE0049}" dt="2018-11-27T21:13:51.675" v="1980" actId="1076"/>
          <ac:spMkLst>
            <pc:docMk/>
            <pc:sldMk cId="1092656018" sldId="420"/>
            <ac:spMk id="3" creationId="{43D9DFDF-F7B1-4FFA-938A-0109DAF5707E}"/>
          </ac:spMkLst>
        </pc:spChg>
        <pc:spChg chg="del">
          <ac:chgData name="Arturo Hamilton" userId="5c61d2f4-0efd-44bf-b648-041247b2840e" providerId="ADAL" clId="{1866DE10-8477-46A3-97CB-3A917DAE0049}" dt="2018-11-27T21:10:03.570" v="1966" actId="478"/>
          <ac:spMkLst>
            <pc:docMk/>
            <pc:sldMk cId="1092656018" sldId="420"/>
            <ac:spMk id="7" creationId="{071287B5-4EA5-4CC7-B35A-027940406300}"/>
          </ac:spMkLst>
        </pc:spChg>
        <pc:spChg chg="del">
          <ac:chgData name="Arturo Hamilton" userId="5c61d2f4-0efd-44bf-b648-041247b2840e" providerId="ADAL" clId="{1866DE10-8477-46A3-97CB-3A917DAE0049}" dt="2018-11-27T21:10:06.849" v="1967" actId="478"/>
          <ac:spMkLst>
            <pc:docMk/>
            <pc:sldMk cId="1092656018" sldId="420"/>
            <ac:spMk id="18" creationId="{9E0C099E-CE71-4A08-A6EB-FB5E1910ACDC}"/>
          </ac:spMkLst>
        </pc:spChg>
        <pc:spChg chg="del">
          <ac:chgData name="Arturo Hamilton" userId="5c61d2f4-0efd-44bf-b648-041247b2840e" providerId="ADAL" clId="{1866DE10-8477-46A3-97CB-3A917DAE0049}" dt="2018-11-27T21:10:06.849" v="1967" actId="478"/>
          <ac:spMkLst>
            <pc:docMk/>
            <pc:sldMk cId="1092656018" sldId="420"/>
            <ac:spMk id="19" creationId="{8235062D-988C-437E-85C3-7A8066D54498}"/>
          </ac:spMkLst>
        </pc:spChg>
        <pc:spChg chg="del mod">
          <ac:chgData name="Arturo Hamilton" userId="5c61d2f4-0efd-44bf-b648-041247b2840e" providerId="ADAL" clId="{1866DE10-8477-46A3-97CB-3A917DAE0049}" dt="2018-11-27T21:10:12.360" v="1970" actId="478"/>
          <ac:spMkLst>
            <pc:docMk/>
            <pc:sldMk cId="1092656018" sldId="420"/>
            <ac:spMk id="20" creationId="{F82DC88A-FD44-41F3-ABE1-402671E09A63}"/>
          </ac:spMkLst>
        </pc:spChg>
        <pc:spChg chg="del">
          <ac:chgData name="Arturo Hamilton" userId="5c61d2f4-0efd-44bf-b648-041247b2840e" providerId="ADAL" clId="{1866DE10-8477-46A3-97CB-3A917DAE0049}" dt="2018-11-27T21:10:15.285" v="1972" actId="478"/>
          <ac:spMkLst>
            <pc:docMk/>
            <pc:sldMk cId="1092656018" sldId="420"/>
            <ac:spMk id="21" creationId="{4B1D64BC-2A4F-418A-8F94-D4D180489733}"/>
          </ac:spMkLst>
        </pc:spChg>
        <pc:spChg chg="del">
          <ac:chgData name="Arturo Hamilton" userId="5c61d2f4-0efd-44bf-b648-041247b2840e" providerId="ADAL" clId="{1866DE10-8477-46A3-97CB-3A917DAE0049}" dt="2018-11-27T21:10:14.022" v="1971" actId="478"/>
          <ac:spMkLst>
            <pc:docMk/>
            <pc:sldMk cId="1092656018" sldId="420"/>
            <ac:spMk id="22" creationId="{BD87B508-416E-48D3-96CE-8B26A51414C4}"/>
          </ac:spMkLst>
        </pc:spChg>
        <pc:picChg chg="add mod modCrop">
          <ac:chgData name="Arturo Hamilton" userId="5c61d2f4-0efd-44bf-b648-041247b2840e" providerId="ADAL" clId="{1866DE10-8477-46A3-97CB-3A917DAE0049}" dt="2018-11-27T21:13:42.165" v="1979" actId="14100"/>
          <ac:picMkLst>
            <pc:docMk/>
            <pc:sldMk cId="1092656018" sldId="420"/>
            <ac:picMk id="2" creationId="{FCE5D75A-1890-4814-9919-A89AA45B8FED}"/>
          </ac:picMkLst>
        </pc:picChg>
        <pc:picChg chg="del">
          <ac:chgData name="Arturo Hamilton" userId="5c61d2f4-0efd-44bf-b648-041247b2840e" providerId="ADAL" clId="{1866DE10-8477-46A3-97CB-3A917DAE0049}" dt="2018-11-27T21:10:06.849" v="1967" actId="478"/>
          <ac:picMkLst>
            <pc:docMk/>
            <pc:sldMk cId="1092656018" sldId="420"/>
            <ac:picMk id="9" creationId="{AD153007-272E-4E2D-84AE-50F998BE2089}"/>
          </ac:picMkLst>
        </pc:picChg>
        <pc:picChg chg="del">
          <ac:chgData name="Arturo Hamilton" userId="5c61d2f4-0efd-44bf-b648-041247b2840e" providerId="ADAL" clId="{1866DE10-8477-46A3-97CB-3A917DAE0049}" dt="2018-11-27T21:10:06.849" v="1967" actId="478"/>
          <ac:picMkLst>
            <pc:docMk/>
            <pc:sldMk cId="1092656018" sldId="420"/>
            <ac:picMk id="11" creationId="{96F70F1C-5D27-42CD-B167-2F15487F8A27}"/>
          </ac:picMkLst>
        </pc:picChg>
        <pc:picChg chg="del">
          <ac:chgData name="Arturo Hamilton" userId="5c61d2f4-0efd-44bf-b648-041247b2840e" providerId="ADAL" clId="{1866DE10-8477-46A3-97CB-3A917DAE0049}" dt="2018-11-27T21:10:06.849" v="1967" actId="478"/>
          <ac:picMkLst>
            <pc:docMk/>
            <pc:sldMk cId="1092656018" sldId="420"/>
            <ac:picMk id="13" creationId="{7AD86C7B-4621-4982-B3C6-F2BDC6E31CC2}"/>
          </ac:picMkLst>
        </pc:picChg>
        <pc:picChg chg="del">
          <ac:chgData name="Arturo Hamilton" userId="5c61d2f4-0efd-44bf-b648-041247b2840e" providerId="ADAL" clId="{1866DE10-8477-46A3-97CB-3A917DAE0049}" dt="2018-11-27T21:10:06.849" v="1967" actId="478"/>
          <ac:picMkLst>
            <pc:docMk/>
            <pc:sldMk cId="1092656018" sldId="420"/>
            <ac:picMk id="15" creationId="{41DA6315-106E-4887-9C1D-6F6816BBE17C}"/>
          </ac:picMkLst>
        </pc:picChg>
        <pc:picChg chg="del">
          <ac:chgData name="Arturo Hamilton" userId="5c61d2f4-0efd-44bf-b648-041247b2840e" providerId="ADAL" clId="{1866DE10-8477-46A3-97CB-3A917DAE0049}" dt="2018-11-27T21:10:06.849" v="1967" actId="478"/>
          <ac:picMkLst>
            <pc:docMk/>
            <pc:sldMk cId="1092656018" sldId="420"/>
            <ac:picMk id="17" creationId="{0604F286-F172-4A7D-834A-AB165A792E26}"/>
          </ac:picMkLst>
        </pc:picChg>
      </pc:sldChg>
      <pc:sldChg chg="delSp modSp add">
        <pc:chgData name="Arturo Hamilton" userId="5c61d2f4-0efd-44bf-b648-041247b2840e" providerId="ADAL" clId="{1866DE10-8477-46A3-97CB-3A917DAE0049}" dt="2018-11-27T21:17:33.045" v="1986" actId="6549"/>
        <pc:sldMkLst>
          <pc:docMk/>
          <pc:sldMk cId="4109791007" sldId="1641"/>
        </pc:sldMkLst>
        <pc:spChg chg="mod">
          <ac:chgData name="Arturo Hamilton" userId="5c61d2f4-0efd-44bf-b648-041247b2840e" providerId="ADAL" clId="{1866DE10-8477-46A3-97CB-3A917DAE0049}" dt="2018-11-27T21:17:33.045" v="1986" actId="6549"/>
          <ac:spMkLst>
            <pc:docMk/>
            <pc:sldMk cId="4109791007" sldId="1641"/>
            <ac:spMk id="5" creationId="{74320440-7C36-4726-B6C7-90C6010A9931}"/>
          </ac:spMkLst>
        </pc:spChg>
        <pc:spChg chg="del">
          <ac:chgData name="Arturo Hamilton" userId="5c61d2f4-0efd-44bf-b648-041247b2840e" providerId="ADAL" clId="{1866DE10-8477-46A3-97CB-3A917DAE0049}" dt="2018-11-27T21:17:28.385" v="1984" actId="478"/>
          <ac:spMkLst>
            <pc:docMk/>
            <pc:sldMk cId="4109791007" sldId="1641"/>
            <ac:spMk id="32" creationId="{085EC398-D52D-4EC5-8A45-D6D2414AF3E1}"/>
          </ac:spMkLst>
        </pc:spChg>
      </pc:sldChg>
      <pc:sldChg chg="add">
        <pc:chgData name="Arturo Hamilton" userId="5c61d2f4-0efd-44bf-b648-041247b2840e" providerId="ADAL" clId="{1866DE10-8477-46A3-97CB-3A917DAE0049}" dt="2018-11-27T21:16:07.214" v="1982"/>
        <pc:sldMkLst>
          <pc:docMk/>
          <pc:sldMk cId="3292032638" sldId="1675"/>
        </pc:sldMkLst>
      </pc:sldChg>
      <pc:sldChg chg="add">
        <pc:chgData name="Arturo Hamilton" userId="5c61d2f4-0efd-44bf-b648-041247b2840e" providerId="ADAL" clId="{1866DE10-8477-46A3-97CB-3A917DAE0049}" dt="2018-11-27T21:15:10.615" v="1981"/>
        <pc:sldMkLst>
          <pc:docMk/>
          <pc:sldMk cId="4047416326" sldId="353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D9D6E1-7C89-45EA-8B8D-DE10CB51C29B}" type="doc">
      <dgm:prSet loTypeId="urn:microsoft.com/office/officeart/2005/8/layout/chart3" loCatId="cycle" qsTypeId="urn:microsoft.com/office/officeart/2005/8/quickstyle/simple2" qsCatId="simple" csTypeId="urn:microsoft.com/office/officeart/2005/8/colors/accent1_2" csCatId="accent1" phldr="1"/>
      <dgm:spPr/>
      <dgm:t>
        <a:bodyPr/>
        <a:lstStyle/>
        <a:p>
          <a:endParaRPr lang="en-US"/>
        </a:p>
      </dgm:t>
    </dgm:pt>
    <dgm:pt modelId="{46E2F78D-9BAC-4F1C-832B-CF3E93A8910C}">
      <dgm:prSet/>
      <dgm:spPr>
        <a:xfrm>
          <a:off x="1068643" y="340810"/>
          <a:ext cx="2874350" cy="2874350"/>
        </a:xfrm>
        <a:prstGeom prst="pie">
          <a:avLst>
            <a:gd name="adj1" fmla="val 0"/>
            <a:gd name="adj2" fmla="val 5400000"/>
          </a:avLst>
        </a:prstGeom>
        <a:solidFill>
          <a:srgbClr val="4472C4">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Segoe UI Semibold" panose="020B0702040204020203" pitchFamily="34" charset="0"/>
              <a:ea typeface="+mn-ea"/>
              <a:cs typeface="Segoe UI Semibold" panose="020B0702040204020203" pitchFamily="34" charset="0"/>
            </a:rPr>
            <a:t>Always up to date</a:t>
          </a:r>
        </a:p>
      </dgm:t>
    </dgm:pt>
    <dgm:pt modelId="{F90CD5E3-1C87-423A-A60A-94213CCD4E4F}" type="parTrans" cxnId="{B33F1F00-583F-4F9B-AD61-BB994A9FAB8C}">
      <dgm:prSet/>
      <dgm:spPr/>
      <dgm:t>
        <a:bodyPr/>
        <a:lstStyle/>
        <a:p>
          <a:endParaRPr lang="en-US"/>
        </a:p>
      </dgm:t>
    </dgm:pt>
    <dgm:pt modelId="{939C267E-659A-4804-814E-AC92ADBDC11F}" type="sibTrans" cxnId="{B33F1F00-583F-4F9B-AD61-BB994A9FAB8C}">
      <dgm:prSet/>
      <dgm:spPr/>
      <dgm:t>
        <a:bodyPr/>
        <a:lstStyle/>
        <a:p>
          <a:endParaRPr lang="en-US"/>
        </a:p>
      </dgm:t>
    </dgm:pt>
    <dgm:pt modelId="{B19418D6-D300-44D4-9184-94B3788A01B8}">
      <dgm:prSet/>
      <dgm:spPr>
        <a:xfrm>
          <a:off x="1068643" y="340810"/>
          <a:ext cx="2874350" cy="2874350"/>
        </a:xfrm>
        <a:prstGeom prst="pie">
          <a:avLst>
            <a:gd name="adj1" fmla="val 5400000"/>
            <a:gd name="adj2" fmla="val 10800000"/>
          </a:avLst>
        </a:prstGeom>
        <a:solidFill>
          <a:srgbClr val="4472C4">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nchor="ctr"/>
        <a:lstStyle/>
        <a:p>
          <a:pPr>
            <a:buNone/>
          </a:pPr>
          <a:r>
            <a:rPr lang="en-US">
              <a:solidFill>
                <a:sysClr val="window" lastClr="FFFFFF"/>
              </a:solidFill>
              <a:latin typeface="Segoe UI Semibold" panose="020B0702040204020203" pitchFamily="34" charset="0"/>
              <a:ea typeface="+mn-ea"/>
              <a:cs typeface="Segoe UI Semibold" panose="020B0702040204020203" pitchFamily="34" charset="0"/>
            </a:rPr>
            <a:t>Proactive Insights</a:t>
          </a:r>
        </a:p>
      </dgm:t>
    </dgm:pt>
    <dgm:pt modelId="{A70BE628-DF80-4644-91BE-A6D6F37B7406}" type="parTrans" cxnId="{15331C68-011F-4654-B303-EAA1717A90B6}">
      <dgm:prSet/>
      <dgm:spPr/>
      <dgm:t>
        <a:bodyPr/>
        <a:lstStyle/>
        <a:p>
          <a:endParaRPr lang="en-US"/>
        </a:p>
      </dgm:t>
    </dgm:pt>
    <dgm:pt modelId="{C2C34908-A397-4A63-BA1D-F130A9456822}" type="sibTrans" cxnId="{15331C68-011F-4654-B303-EAA1717A90B6}">
      <dgm:prSet/>
      <dgm:spPr/>
      <dgm:t>
        <a:bodyPr/>
        <a:lstStyle/>
        <a:p>
          <a:endParaRPr lang="en-US"/>
        </a:p>
      </dgm:t>
    </dgm:pt>
    <dgm:pt modelId="{29DE0962-1B42-4A8D-AA42-7AF858EEF842}">
      <dgm:prSet/>
      <dgm:spPr>
        <a:xfrm>
          <a:off x="1068643" y="334314"/>
          <a:ext cx="2874350" cy="2874350"/>
        </a:xfrm>
        <a:prstGeom prst="pie">
          <a:avLst>
            <a:gd name="adj1" fmla="val 10800000"/>
            <a:gd name="adj2" fmla="val 16200000"/>
          </a:avLst>
        </a:prstGeom>
        <a:solidFill>
          <a:srgbClr val="4472C4">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Segoe UI Semibold" panose="020B0702040204020203" pitchFamily="34" charset="0"/>
              <a:ea typeface="+mn-ea"/>
              <a:cs typeface="Segoe UI Semibold" panose="020B0702040204020203" pitchFamily="34" charset="0"/>
            </a:rPr>
            <a:t>Intelligent Security, built-in</a:t>
          </a:r>
        </a:p>
      </dgm:t>
    </dgm:pt>
    <dgm:pt modelId="{CC27B0F3-37CB-4877-95D3-D743BE22ACA1}" type="parTrans" cxnId="{19A839A0-F5E6-41FB-919E-F7407B842FE5}">
      <dgm:prSet/>
      <dgm:spPr/>
      <dgm:t>
        <a:bodyPr/>
        <a:lstStyle/>
        <a:p>
          <a:endParaRPr lang="en-US"/>
        </a:p>
      </dgm:t>
    </dgm:pt>
    <dgm:pt modelId="{CE962DD0-1A11-4C39-B3F4-C444F0C0FF91}" type="sibTrans" cxnId="{19A839A0-F5E6-41FB-919E-F7407B842FE5}">
      <dgm:prSet/>
      <dgm:spPr/>
      <dgm:t>
        <a:bodyPr/>
        <a:lstStyle/>
        <a:p>
          <a:endParaRPr lang="en-US"/>
        </a:p>
      </dgm:t>
    </dgm:pt>
    <dgm:pt modelId="{5479F4FD-389B-4349-9850-3B9E8A67A90E}">
      <dgm:prSet/>
      <dgm:spPr>
        <a:xfrm>
          <a:off x="1071899" y="334277"/>
          <a:ext cx="2874350" cy="2874350"/>
        </a:xfrm>
        <a:prstGeom prst="pie">
          <a:avLst>
            <a:gd name="adj1" fmla="val 16200000"/>
            <a:gd name="adj2" fmla="val 0"/>
          </a:avLst>
        </a:prstGeom>
        <a:solidFill>
          <a:srgbClr val="4472C4">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Segoe UI Semibold" panose="020B0702040204020203" pitchFamily="34" charset="0"/>
              <a:ea typeface="+mn-ea"/>
              <a:cs typeface="Segoe UI Semibold" panose="020B0702040204020203" pitchFamily="34" charset="0"/>
            </a:rPr>
            <a:t>Easy to deploy and manage</a:t>
          </a:r>
        </a:p>
      </dgm:t>
    </dgm:pt>
    <dgm:pt modelId="{AB24EF65-FF7D-4230-9A1E-140D18F599DB}" type="sibTrans" cxnId="{D622A3F4-8C48-4842-BC78-84BD99BCCBE9}">
      <dgm:prSet/>
      <dgm:spPr/>
      <dgm:t>
        <a:bodyPr/>
        <a:lstStyle/>
        <a:p>
          <a:endParaRPr lang="en-US"/>
        </a:p>
      </dgm:t>
    </dgm:pt>
    <dgm:pt modelId="{B9E455E9-AA14-40F4-8830-B425543A371F}" type="parTrans" cxnId="{D622A3F4-8C48-4842-BC78-84BD99BCCBE9}">
      <dgm:prSet/>
      <dgm:spPr/>
      <dgm:t>
        <a:bodyPr/>
        <a:lstStyle/>
        <a:p>
          <a:endParaRPr lang="en-US"/>
        </a:p>
      </dgm:t>
    </dgm:pt>
    <dgm:pt modelId="{BEAC82DE-3F2A-4AC4-BE06-17E12F218D7F}" type="pres">
      <dgm:prSet presAssocID="{4CD9D6E1-7C89-45EA-8B8D-DE10CB51C29B}" presName="compositeShape" presStyleCnt="0">
        <dgm:presLayoutVars>
          <dgm:chMax val="7"/>
          <dgm:dir/>
          <dgm:resizeHandles val="exact"/>
        </dgm:presLayoutVars>
      </dgm:prSet>
      <dgm:spPr/>
    </dgm:pt>
    <dgm:pt modelId="{95FE7E16-D695-4E47-995B-73BBD02CBC6D}" type="pres">
      <dgm:prSet presAssocID="{4CD9D6E1-7C89-45EA-8B8D-DE10CB51C29B}" presName="wedge1" presStyleLbl="node1" presStyleIdx="0" presStyleCnt="4" custLinFactNeighborX="-4101" custLinFactNeighborY="4213"/>
      <dgm:spPr/>
    </dgm:pt>
    <dgm:pt modelId="{96594544-3D45-41DC-B287-FD65DD2F4C62}" type="pres">
      <dgm:prSet presAssocID="{4CD9D6E1-7C89-45EA-8B8D-DE10CB51C29B}" presName="wedge1Tx" presStyleLbl="node1" presStyleIdx="0" presStyleCnt="4">
        <dgm:presLayoutVars>
          <dgm:chMax val="0"/>
          <dgm:chPref val="0"/>
          <dgm:bulletEnabled val="1"/>
        </dgm:presLayoutVars>
      </dgm:prSet>
      <dgm:spPr/>
    </dgm:pt>
    <dgm:pt modelId="{587860FD-ECD2-4D0D-9F0D-B0D7FAB45C69}" type="pres">
      <dgm:prSet presAssocID="{4CD9D6E1-7C89-45EA-8B8D-DE10CB51C29B}" presName="wedge2" presStyleLbl="node1" presStyleIdx="1" presStyleCnt="4" custLinFactNeighborY="226"/>
      <dgm:spPr/>
    </dgm:pt>
    <dgm:pt modelId="{873B35C5-0ACA-49A5-9DDB-897F95887437}" type="pres">
      <dgm:prSet presAssocID="{4CD9D6E1-7C89-45EA-8B8D-DE10CB51C29B}" presName="wedge2Tx" presStyleLbl="node1" presStyleIdx="1" presStyleCnt="4">
        <dgm:presLayoutVars>
          <dgm:chMax val="0"/>
          <dgm:chPref val="0"/>
          <dgm:bulletEnabled val="1"/>
        </dgm:presLayoutVars>
      </dgm:prSet>
      <dgm:spPr/>
    </dgm:pt>
    <dgm:pt modelId="{E534050C-A087-4F6C-978B-A95AD41C919D}" type="pres">
      <dgm:prSet presAssocID="{4CD9D6E1-7C89-45EA-8B8D-DE10CB51C29B}" presName="wedge3" presStyleLbl="node1" presStyleIdx="2" presStyleCnt="4" custLinFactNeighborX="0" custLinFactNeighborY="226"/>
      <dgm:spPr/>
    </dgm:pt>
    <dgm:pt modelId="{CE8CB239-BFC4-411A-BD4E-BB2020CB5E01}" type="pres">
      <dgm:prSet presAssocID="{4CD9D6E1-7C89-45EA-8B8D-DE10CB51C29B}" presName="wedge3Tx" presStyleLbl="node1" presStyleIdx="2" presStyleCnt="4">
        <dgm:presLayoutVars>
          <dgm:chMax val="0"/>
          <dgm:chPref val="0"/>
          <dgm:bulletEnabled val="1"/>
        </dgm:presLayoutVars>
      </dgm:prSet>
      <dgm:spPr/>
    </dgm:pt>
    <dgm:pt modelId="{C98E56EA-7F15-45CE-931B-0A23EB9DD678}" type="pres">
      <dgm:prSet presAssocID="{4CD9D6E1-7C89-45EA-8B8D-DE10CB51C29B}" presName="wedge4" presStyleLbl="node1" presStyleIdx="3" presStyleCnt="4"/>
      <dgm:spPr/>
    </dgm:pt>
    <dgm:pt modelId="{E944C627-F53C-4CE1-B5C2-C16F05344036}" type="pres">
      <dgm:prSet presAssocID="{4CD9D6E1-7C89-45EA-8B8D-DE10CB51C29B}" presName="wedge4Tx" presStyleLbl="node1" presStyleIdx="3" presStyleCnt="4">
        <dgm:presLayoutVars>
          <dgm:chMax val="0"/>
          <dgm:chPref val="0"/>
          <dgm:bulletEnabled val="1"/>
        </dgm:presLayoutVars>
      </dgm:prSet>
      <dgm:spPr/>
    </dgm:pt>
  </dgm:ptLst>
  <dgm:cxnLst>
    <dgm:cxn modelId="{B33F1F00-583F-4F9B-AD61-BB994A9FAB8C}" srcId="{4CD9D6E1-7C89-45EA-8B8D-DE10CB51C29B}" destId="{46E2F78D-9BAC-4F1C-832B-CF3E93A8910C}" srcOrd="1" destOrd="0" parTransId="{F90CD5E3-1C87-423A-A60A-94213CCD4E4F}" sibTransId="{939C267E-659A-4804-814E-AC92ADBDC11F}"/>
    <dgm:cxn modelId="{04760021-128A-4A36-9304-2F5D5B009D0E}" type="presOf" srcId="{29DE0962-1B42-4A8D-AA42-7AF858EEF842}" destId="{E944C627-F53C-4CE1-B5C2-C16F05344036}" srcOrd="1" destOrd="0" presId="urn:microsoft.com/office/officeart/2005/8/layout/chart3"/>
    <dgm:cxn modelId="{46B6E828-03D5-4E25-9B39-B194BF29433D}" type="presOf" srcId="{B19418D6-D300-44D4-9184-94B3788A01B8}" destId="{E534050C-A087-4F6C-978B-A95AD41C919D}" srcOrd="0" destOrd="0" presId="urn:microsoft.com/office/officeart/2005/8/layout/chart3"/>
    <dgm:cxn modelId="{77705735-0E2B-4E5B-9F07-181958364356}" type="presOf" srcId="{29DE0962-1B42-4A8D-AA42-7AF858EEF842}" destId="{C98E56EA-7F15-45CE-931B-0A23EB9DD678}" srcOrd="0" destOrd="0" presId="urn:microsoft.com/office/officeart/2005/8/layout/chart3"/>
    <dgm:cxn modelId="{15331C68-011F-4654-B303-EAA1717A90B6}" srcId="{4CD9D6E1-7C89-45EA-8B8D-DE10CB51C29B}" destId="{B19418D6-D300-44D4-9184-94B3788A01B8}" srcOrd="2" destOrd="0" parTransId="{A70BE628-DF80-4644-91BE-A6D6F37B7406}" sibTransId="{C2C34908-A397-4A63-BA1D-F130A9456822}"/>
    <dgm:cxn modelId="{23D6194C-D138-4078-8857-65E2A09D2256}" type="presOf" srcId="{4CD9D6E1-7C89-45EA-8B8D-DE10CB51C29B}" destId="{BEAC82DE-3F2A-4AC4-BE06-17E12F218D7F}" srcOrd="0" destOrd="0" presId="urn:microsoft.com/office/officeart/2005/8/layout/chart3"/>
    <dgm:cxn modelId="{48AEA750-3CD2-45C0-AE4C-C39F1135F09D}" type="presOf" srcId="{46E2F78D-9BAC-4F1C-832B-CF3E93A8910C}" destId="{873B35C5-0ACA-49A5-9DDB-897F95887437}" srcOrd="1" destOrd="0" presId="urn:microsoft.com/office/officeart/2005/8/layout/chart3"/>
    <dgm:cxn modelId="{E036C57A-FAF3-4719-9D0A-17DBC3B35834}" type="presOf" srcId="{46E2F78D-9BAC-4F1C-832B-CF3E93A8910C}" destId="{587860FD-ECD2-4D0D-9F0D-B0D7FAB45C69}" srcOrd="0" destOrd="0" presId="urn:microsoft.com/office/officeart/2005/8/layout/chart3"/>
    <dgm:cxn modelId="{19A839A0-F5E6-41FB-919E-F7407B842FE5}" srcId="{4CD9D6E1-7C89-45EA-8B8D-DE10CB51C29B}" destId="{29DE0962-1B42-4A8D-AA42-7AF858EEF842}" srcOrd="3" destOrd="0" parTransId="{CC27B0F3-37CB-4877-95D3-D743BE22ACA1}" sibTransId="{CE962DD0-1A11-4C39-B3F4-C444F0C0FF91}"/>
    <dgm:cxn modelId="{E7B49BB4-2DF2-4802-B9A9-BBEA7184081D}" type="presOf" srcId="{5479F4FD-389B-4349-9850-3B9E8A67A90E}" destId="{95FE7E16-D695-4E47-995B-73BBD02CBC6D}" srcOrd="0" destOrd="0" presId="urn:microsoft.com/office/officeart/2005/8/layout/chart3"/>
    <dgm:cxn modelId="{F74C87B7-D962-499F-9B92-A8674FE4BDD9}" type="presOf" srcId="{B19418D6-D300-44D4-9184-94B3788A01B8}" destId="{CE8CB239-BFC4-411A-BD4E-BB2020CB5E01}" srcOrd="1" destOrd="0" presId="urn:microsoft.com/office/officeart/2005/8/layout/chart3"/>
    <dgm:cxn modelId="{3746A9D6-9AC2-496C-8527-A8173AD3183A}" type="presOf" srcId="{5479F4FD-389B-4349-9850-3B9E8A67A90E}" destId="{96594544-3D45-41DC-B287-FD65DD2F4C62}" srcOrd="1" destOrd="0" presId="urn:microsoft.com/office/officeart/2005/8/layout/chart3"/>
    <dgm:cxn modelId="{D622A3F4-8C48-4842-BC78-84BD99BCCBE9}" srcId="{4CD9D6E1-7C89-45EA-8B8D-DE10CB51C29B}" destId="{5479F4FD-389B-4349-9850-3B9E8A67A90E}" srcOrd="0" destOrd="0" parTransId="{B9E455E9-AA14-40F4-8830-B425543A371F}" sibTransId="{AB24EF65-FF7D-4230-9A1E-140D18F599DB}"/>
    <dgm:cxn modelId="{38139A1F-67BD-4899-90D2-C6B78201882E}" type="presParOf" srcId="{BEAC82DE-3F2A-4AC4-BE06-17E12F218D7F}" destId="{95FE7E16-D695-4E47-995B-73BBD02CBC6D}" srcOrd="0" destOrd="0" presId="urn:microsoft.com/office/officeart/2005/8/layout/chart3"/>
    <dgm:cxn modelId="{7763E0A7-74C8-4EAF-AF3B-8088E91021F2}" type="presParOf" srcId="{BEAC82DE-3F2A-4AC4-BE06-17E12F218D7F}" destId="{96594544-3D45-41DC-B287-FD65DD2F4C62}" srcOrd="1" destOrd="0" presId="urn:microsoft.com/office/officeart/2005/8/layout/chart3"/>
    <dgm:cxn modelId="{B1F85AAE-5856-4AE6-AF45-325EB16A81CB}" type="presParOf" srcId="{BEAC82DE-3F2A-4AC4-BE06-17E12F218D7F}" destId="{587860FD-ECD2-4D0D-9F0D-B0D7FAB45C69}" srcOrd="2" destOrd="0" presId="urn:microsoft.com/office/officeart/2005/8/layout/chart3"/>
    <dgm:cxn modelId="{B7EEBDA6-8440-4598-9506-DD48F147B93C}" type="presParOf" srcId="{BEAC82DE-3F2A-4AC4-BE06-17E12F218D7F}" destId="{873B35C5-0ACA-49A5-9DDB-897F95887437}" srcOrd="3" destOrd="0" presId="urn:microsoft.com/office/officeart/2005/8/layout/chart3"/>
    <dgm:cxn modelId="{D4A2BE02-F00A-45B7-BEE0-380E5A0CFD4C}" type="presParOf" srcId="{BEAC82DE-3F2A-4AC4-BE06-17E12F218D7F}" destId="{E534050C-A087-4F6C-978B-A95AD41C919D}" srcOrd="4" destOrd="0" presId="urn:microsoft.com/office/officeart/2005/8/layout/chart3"/>
    <dgm:cxn modelId="{3F906F4F-B7AD-4415-965F-BD08A60C50DD}" type="presParOf" srcId="{BEAC82DE-3F2A-4AC4-BE06-17E12F218D7F}" destId="{CE8CB239-BFC4-411A-BD4E-BB2020CB5E01}" srcOrd="5" destOrd="0" presId="urn:microsoft.com/office/officeart/2005/8/layout/chart3"/>
    <dgm:cxn modelId="{6923D00D-D635-4F72-892B-3065916BB75B}" type="presParOf" srcId="{BEAC82DE-3F2A-4AC4-BE06-17E12F218D7F}" destId="{C98E56EA-7F15-45CE-931B-0A23EB9DD678}" srcOrd="6" destOrd="0" presId="urn:microsoft.com/office/officeart/2005/8/layout/chart3"/>
    <dgm:cxn modelId="{5645D911-CAFE-416B-875A-B4B0EB05B3F9}" type="presParOf" srcId="{BEAC82DE-3F2A-4AC4-BE06-17E12F218D7F}" destId="{E944C627-F53C-4CE1-B5C2-C16F05344036}" srcOrd="7"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C765FD-78A1-4E08-B466-50CD1F5E8DA6}" type="doc">
      <dgm:prSet loTypeId="urn:microsoft.com/office/officeart/2005/8/layout/hList1" loCatId="list" qsTypeId="urn:microsoft.com/office/officeart/2005/8/quickstyle/simple1" qsCatId="simple" csTypeId="urn:microsoft.com/office/officeart/2005/8/colors/accent2_1" csCatId="accent2" phldr="1"/>
      <dgm:spPr/>
      <dgm:t>
        <a:bodyPr/>
        <a:lstStyle/>
        <a:p>
          <a:endParaRPr lang="en-US"/>
        </a:p>
      </dgm:t>
    </dgm:pt>
    <dgm:pt modelId="{EA833850-2DCA-47BB-BFC6-3F6156E93F70}">
      <dgm:prSet phldrT="[Text]"/>
      <dgm:spPr>
        <a:solidFill>
          <a:schemeClr val="accent1"/>
        </a:solidFill>
      </dgm:spPr>
      <dgm:t>
        <a:bodyPr/>
        <a:lstStyle/>
        <a:p>
          <a:r>
            <a:rPr lang="en-US">
              <a:solidFill>
                <a:schemeClr val="bg2"/>
              </a:solidFill>
            </a:rPr>
            <a:t>Accelerate Proof of Concept</a:t>
          </a:r>
        </a:p>
      </dgm:t>
    </dgm:pt>
    <dgm:pt modelId="{487E6EBF-F531-4816-90AD-5DF064B9D17C}" type="parTrans" cxnId="{F1202D0D-7986-4ECC-9BD1-737221353707}">
      <dgm:prSet/>
      <dgm:spPr/>
      <dgm:t>
        <a:bodyPr/>
        <a:lstStyle/>
        <a:p>
          <a:endParaRPr lang="en-US"/>
        </a:p>
      </dgm:t>
    </dgm:pt>
    <dgm:pt modelId="{20898B27-139B-49AC-A65F-C101FA1DC7CE}" type="sibTrans" cxnId="{F1202D0D-7986-4ECC-9BD1-737221353707}">
      <dgm:prSet/>
      <dgm:spPr/>
      <dgm:t>
        <a:bodyPr/>
        <a:lstStyle/>
        <a:p>
          <a:endParaRPr lang="en-US"/>
        </a:p>
      </dgm:t>
    </dgm:pt>
    <dgm:pt modelId="{68A059D9-65AF-464C-96E6-A589568E7015}">
      <dgm:prSet phldrT="[Text]"/>
      <dgm:spPr>
        <a:solidFill>
          <a:schemeClr val="accent1"/>
        </a:solidFill>
      </dgm:spPr>
      <dgm:t>
        <a:bodyPr/>
        <a:lstStyle/>
        <a:p>
          <a:r>
            <a:rPr lang="en-US">
              <a:solidFill>
                <a:schemeClr val="bg2"/>
              </a:solidFill>
            </a:rPr>
            <a:t>Accelerate Pilot</a:t>
          </a:r>
        </a:p>
      </dgm:t>
    </dgm:pt>
    <dgm:pt modelId="{CD74359E-96DC-49B8-9453-F489FED3AC66}" type="parTrans" cxnId="{00180C01-116D-4EF7-9AFC-58F98615C258}">
      <dgm:prSet/>
      <dgm:spPr/>
      <dgm:t>
        <a:bodyPr/>
        <a:lstStyle/>
        <a:p>
          <a:endParaRPr lang="en-US"/>
        </a:p>
      </dgm:t>
    </dgm:pt>
    <dgm:pt modelId="{8836113D-69AA-472B-89CA-22BA137D24C3}" type="sibTrans" cxnId="{00180C01-116D-4EF7-9AFC-58F98615C258}">
      <dgm:prSet/>
      <dgm:spPr/>
      <dgm:t>
        <a:bodyPr/>
        <a:lstStyle/>
        <a:p>
          <a:endParaRPr lang="en-US"/>
        </a:p>
      </dgm:t>
    </dgm:pt>
    <dgm:pt modelId="{85D70E29-B428-4E88-B873-27EFF8BD5E7A}">
      <dgm:prSet phldrT="[Text]" custT="1"/>
      <dgm:spPr>
        <a:solidFill>
          <a:schemeClr val="bg2">
            <a:alpha val="90000"/>
          </a:schemeClr>
        </a:solidFill>
      </dgm:spPr>
      <dgm:t>
        <a:bodyPr/>
        <a:lstStyle/>
        <a:p>
          <a:pPr>
            <a:buFont typeface="Arial" panose="020B0604020202020204" pitchFamily="34" charset="0"/>
            <a:buChar char="•"/>
          </a:pPr>
          <a:r>
            <a:rPr lang="en-US" sz="2000"/>
            <a:t>Windows 10, Office 365 ProPlus, EMS</a:t>
          </a:r>
        </a:p>
      </dgm:t>
    </dgm:pt>
    <dgm:pt modelId="{C372BF18-F691-4A44-8DCA-BDC978CD438F}" type="parTrans" cxnId="{11072A5F-54B0-4DC0-A606-BDF4D11FB9E3}">
      <dgm:prSet/>
      <dgm:spPr/>
      <dgm:t>
        <a:bodyPr/>
        <a:lstStyle/>
        <a:p>
          <a:endParaRPr lang="en-US"/>
        </a:p>
      </dgm:t>
    </dgm:pt>
    <dgm:pt modelId="{0CA3CD90-063C-4110-8C88-59FAC8AF9059}" type="sibTrans" cxnId="{11072A5F-54B0-4DC0-A606-BDF4D11FB9E3}">
      <dgm:prSet/>
      <dgm:spPr/>
      <dgm:t>
        <a:bodyPr/>
        <a:lstStyle/>
        <a:p>
          <a:endParaRPr lang="en-US"/>
        </a:p>
      </dgm:t>
    </dgm:pt>
    <dgm:pt modelId="{5278AD78-7B9A-4EA6-96DB-0F65C9A1BB69}">
      <dgm:prSet phldrT="[Text]" custT="1"/>
      <dgm:spPr>
        <a:solidFill>
          <a:schemeClr val="bg2">
            <a:alpha val="90000"/>
          </a:schemeClr>
        </a:solidFill>
      </dgm:spPr>
      <dgm:t>
        <a:bodyPr/>
        <a:lstStyle/>
        <a:p>
          <a:pPr>
            <a:buFont typeface="Arial" panose="020B0604020202020204" pitchFamily="34" charset="0"/>
            <a:buChar char="•"/>
          </a:pPr>
          <a:r>
            <a:rPr lang="en-US" sz="2000"/>
            <a:t>Non-production Proof of Concept</a:t>
          </a:r>
        </a:p>
      </dgm:t>
    </dgm:pt>
    <dgm:pt modelId="{AF91DD2E-03D9-4D4F-BDAB-F0E710315140}" type="parTrans" cxnId="{0608E650-93BB-4D4A-A47B-42DC88025A71}">
      <dgm:prSet/>
      <dgm:spPr/>
      <dgm:t>
        <a:bodyPr/>
        <a:lstStyle/>
        <a:p>
          <a:endParaRPr lang="en-US"/>
        </a:p>
      </dgm:t>
    </dgm:pt>
    <dgm:pt modelId="{1EBDED1C-4F51-4B15-A5E8-0A8749B472B3}" type="sibTrans" cxnId="{0608E650-93BB-4D4A-A47B-42DC88025A71}">
      <dgm:prSet/>
      <dgm:spPr/>
      <dgm:t>
        <a:bodyPr/>
        <a:lstStyle/>
        <a:p>
          <a:endParaRPr lang="en-US"/>
        </a:p>
      </dgm:t>
    </dgm:pt>
    <dgm:pt modelId="{0FF01449-23A3-4563-83D7-0926F3682234}">
      <dgm:prSet phldrT="[Text]" custT="1"/>
      <dgm:spPr>
        <a:solidFill>
          <a:schemeClr val="bg2">
            <a:alpha val="90000"/>
          </a:schemeClr>
        </a:solidFill>
      </dgm:spPr>
      <dgm:t>
        <a:bodyPr/>
        <a:lstStyle/>
        <a:p>
          <a:pPr>
            <a:buFont typeface="Arial" panose="020B0604020202020204" pitchFamily="34" charset="0"/>
            <a:buChar char="•"/>
          </a:pPr>
          <a:r>
            <a:rPr lang="en-US" sz="2000"/>
            <a:t>Initial rollout</a:t>
          </a:r>
        </a:p>
      </dgm:t>
    </dgm:pt>
    <dgm:pt modelId="{41A718B2-01CA-4476-B4A5-07CA826BF95F}" type="parTrans" cxnId="{7625BA72-06B4-46BC-A990-B44F6C71E340}">
      <dgm:prSet/>
      <dgm:spPr/>
      <dgm:t>
        <a:bodyPr/>
        <a:lstStyle/>
        <a:p>
          <a:endParaRPr lang="en-US"/>
        </a:p>
      </dgm:t>
    </dgm:pt>
    <dgm:pt modelId="{DA9BCE4E-2372-44E5-BEF3-A50418926799}" type="sibTrans" cxnId="{7625BA72-06B4-46BC-A990-B44F6C71E340}">
      <dgm:prSet/>
      <dgm:spPr/>
      <dgm:t>
        <a:bodyPr/>
        <a:lstStyle/>
        <a:p>
          <a:endParaRPr lang="en-US"/>
        </a:p>
      </dgm:t>
    </dgm:pt>
    <dgm:pt modelId="{94AE2FC3-C25E-4714-92E5-C5D0342AA595}">
      <dgm:prSet phldrT="[Text]" custT="1"/>
      <dgm:spPr>
        <a:solidFill>
          <a:schemeClr val="bg2">
            <a:alpha val="90000"/>
          </a:schemeClr>
        </a:solidFill>
      </dgm:spPr>
      <dgm:t>
        <a:bodyPr/>
        <a:lstStyle/>
        <a:p>
          <a:pPr>
            <a:buFont typeface="Arial" panose="020B0604020202020204" pitchFamily="34" charset="0"/>
            <a:buChar char="•"/>
          </a:pPr>
          <a:r>
            <a:rPr lang="en-US" sz="2000"/>
            <a:t>500 seats deployed</a:t>
          </a:r>
        </a:p>
      </dgm:t>
    </dgm:pt>
    <dgm:pt modelId="{390265D8-50B3-41BD-8166-B32F2F6C51C1}" type="parTrans" cxnId="{40E6C771-C359-41A3-B044-E7842E629EFB}">
      <dgm:prSet/>
      <dgm:spPr/>
      <dgm:t>
        <a:bodyPr/>
        <a:lstStyle/>
        <a:p>
          <a:endParaRPr lang="en-US"/>
        </a:p>
      </dgm:t>
    </dgm:pt>
    <dgm:pt modelId="{DFF821E9-631F-4A12-BF84-EA3FBB3B8521}" type="sibTrans" cxnId="{40E6C771-C359-41A3-B044-E7842E629EFB}">
      <dgm:prSet/>
      <dgm:spPr/>
      <dgm:t>
        <a:bodyPr/>
        <a:lstStyle/>
        <a:p>
          <a:endParaRPr lang="en-US"/>
        </a:p>
      </dgm:t>
    </dgm:pt>
    <dgm:pt modelId="{DB3B0F54-F5BE-4D98-A085-B9A3B5AFE680}">
      <dgm:prSet phldrT="[Text]" custT="1"/>
      <dgm:spPr>
        <a:solidFill>
          <a:schemeClr val="bg2">
            <a:alpha val="90000"/>
          </a:schemeClr>
        </a:solidFill>
      </dgm:spPr>
      <dgm:t>
        <a:bodyPr/>
        <a:lstStyle/>
        <a:p>
          <a:pPr>
            <a:buFont typeface="Arial" panose="020B0604020202020204" pitchFamily="34" charset="0"/>
            <a:buChar char="•"/>
          </a:pPr>
          <a:r>
            <a:rPr lang="en-US" sz="2000"/>
            <a:t>Partner/MCS led with funding</a:t>
          </a:r>
        </a:p>
      </dgm:t>
    </dgm:pt>
    <dgm:pt modelId="{47E80AFB-F409-4BDA-B4F8-F0DDD9C9B18A}" type="parTrans" cxnId="{144D518F-196A-4195-A1E4-4662835B8CC8}">
      <dgm:prSet/>
      <dgm:spPr/>
      <dgm:t>
        <a:bodyPr/>
        <a:lstStyle/>
        <a:p>
          <a:endParaRPr lang="en-US"/>
        </a:p>
      </dgm:t>
    </dgm:pt>
    <dgm:pt modelId="{A6D666D9-A519-4C91-82AB-95F1215C43D7}" type="sibTrans" cxnId="{144D518F-196A-4195-A1E4-4662835B8CC8}">
      <dgm:prSet/>
      <dgm:spPr/>
      <dgm:t>
        <a:bodyPr/>
        <a:lstStyle/>
        <a:p>
          <a:endParaRPr lang="en-US"/>
        </a:p>
      </dgm:t>
    </dgm:pt>
    <dgm:pt modelId="{8944D93F-3BDF-4FEF-8528-B3D9A9118ECA}">
      <dgm:prSet phldrT="[Text]" custT="1"/>
      <dgm:spPr>
        <a:solidFill>
          <a:schemeClr val="bg2">
            <a:alpha val="90000"/>
          </a:schemeClr>
        </a:solidFill>
      </dgm:spPr>
      <dgm:t>
        <a:bodyPr/>
        <a:lstStyle/>
        <a:p>
          <a:pPr>
            <a:buFont typeface="Arial" panose="020B0604020202020204" pitchFamily="34" charset="0"/>
            <a:buChar char="•"/>
          </a:pPr>
          <a:r>
            <a:rPr lang="en-US" sz="2000"/>
            <a:t>Partner/MCS led, FastTrack Center Support for funded engagements</a:t>
          </a:r>
        </a:p>
      </dgm:t>
    </dgm:pt>
    <dgm:pt modelId="{8216D1DE-049F-43F5-8B21-7235B00FD222}" type="parTrans" cxnId="{CD81CF3B-5775-4BEF-BF68-6B951AED5642}">
      <dgm:prSet/>
      <dgm:spPr/>
      <dgm:t>
        <a:bodyPr/>
        <a:lstStyle/>
        <a:p>
          <a:endParaRPr lang="en-US"/>
        </a:p>
      </dgm:t>
    </dgm:pt>
    <dgm:pt modelId="{A0CC676A-C025-4B20-8722-A93C01413A21}" type="sibTrans" cxnId="{CD81CF3B-5775-4BEF-BF68-6B951AED5642}">
      <dgm:prSet/>
      <dgm:spPr/>
      <dgm:t>
        <a:bodyPr/>
        <a:lstStyle/>
        <a:p>
          <a:endParaRPr lang="en-US"/>
        </a:p>
      </dgm:t>
    </dgm:pt>
    <dgm:pt modelId="{D090F882-CC21-4947-AB23-72744BD4D582}" type="pres">
      <dgm:prSet presAssocID="{BAC765FD-78A1-4E08-B466-50CD1F5E8DA6}" presName="Name0" presStyleCnt="0">
        <dgm:presLayoutVars>
          <dgm:dir/>
          <dgm:animLvl val="lvl"/>
          <dgm:resizeHandles val="exact"/>
        </dgm:presLayoutVars>
      </dgm:prSet>
      <dgm:spPr/>
    </dgm:pt>
    <dgm:pt modelId="{4ED7FBD7-7A61-45B3-912F-16D1A98A254E}" type="pres">
      <dgm:prSet presAssocID="{EA833850-2DCA-47BB-BFC6-3F6156E93F70}" presName="composite" presStyleCnt="0"/>
      <dgm:spPr/>
    </dgm:pt>
    <dgm:pt modelId="{4423A761-C578-4FDF-9783-10AE56EE671F}" type="pres">
      <dgm:prSet presAssocID="{EA833850-2DCA-47BB-BFC6-3F6156E93F70}" presName="parTx" presStyleLbl="alignNode1" presStyleIdx="0" presStyleCnt="2" custLinFactNeighborX="-21353">
        <dgm:presLayoutVars>
          <dgm:chMax val="0"/>
          <dgm:chPref val="0"/>
          <dgm:bulletEnabled val="1"/>
        </dgm:presLayoutVars>
      </dgm:prSet>
      <dgm:spPr/>
    </dgm:pt>
    <dgm:pt modelId="{E9A9A01A-5BF2-4D8E-9B1D-0917CF8FB446}" type="pres">
      <dgm:prSet presAssocID="{EA833850-2DCA-47BB-BFC6-3F6156E93F70}" presName="desTx" presStyleLbl="alignAccFollowNode1" presStyleIdx="0" presStyleCnt="2">
        <dgm:presLayoutVars>
          <dgm:bulletEnabled val="1"/>
        </dgm:presLayoutVars>
      </dgm:prSet>
      <dgm:spPr/>
    </dgm:pt>
    <dgm:pt modelId="{B38B1364-6099-4549-AE52-D4E03AB9DDA6}" type="pres">
      <dgm:prSet presAssocID="{20898B27-139B-49AC-A65F-C101FA1DC7CE}" presName="space" presStyleCnt="0"/>
      <dgm:spPr/>
    </dgm:pt>
    <dgm:pt modelId="{98E92AB4-BB56-45EE-86A2-5490E8D6C1BB}" type="pres">
      <dgm:prSet presAssocID="{68A059D9-65AF-464C-96E6-A589568E7015}" presName="composite" presStyleCnt="0"/>
      <dgm:spPr/>
    </dgm:pt>
    <dgm:pt modelId="{23C7EF23-043D-4FD7-AF82-31088B84BF7D}" type="pres">
      <dgm:prSet presAssocID="{68A059D9-65AF-464C-96E6-A589568E7015}" presName="parTx" presStyleLbl="alignNode1" presStyleIdx="1" presStyleCnt="2" custScaleX="99736" custLinFactNeighborX="-181">
        <dgm:presLayoutVars>
          <dgm:chMax val="0"/>
          <dgm:chPref val="0"/>
          <dgm:bulletEnabled val="1"/>
        </dgm:presLayoutVars>
      </dgm:prSet>
      <dgm:spPr/>
    </dgm:pt>
    <dgm:pt modelId="{5CC68E00-7914-46B5-AF5F-AF658D999FE4}" type="pres">
      <dgm:prSet presAssocID="{68A059D9-65AF-464C-96E6-A589568E7015}" presName="desTx" presStyleLbl="alignAccFollowNode1" presStyleIdx="1" presStyleCnt="2" custScaleX="100002">
        <dgm:presLayoutVars>
          <dgm:bulletEnabled val="1"/>
        </dgm:presLayoutVars>
      </dgm:prSet>
      <dgm:spPr/>
    </dgm:pt>
  </dgm:ptLst>
  <dgm:cxnLst>
    <dgm:cxn modelId="{00180C01-116D-4EF7-9AFC-58F98615C258}" srcId="{BAC765FD-78A1-4E08-B466-50CD1F5E8DA6}" destId="{68A059D9-65AF-464C-96E6-A589568E7015}" srcOrd="1" destOrd="0" parTransId="{CD74359E-96DC-49B8-9453-F489FED3AC66}" sibTransId="{8836113D-69AA-472B-89CA-22BA137D24C3}"/>
    <dgm:cxn modelId="{F1202D0D-7986-4ECC-9BD1-737221353707}" srcId="{BAC765FD-78A1-4E08-B466-50CD1F5E8DA6}" destId="{EA833850-2DCA-47BB-BFC6-3F6156E93F70}" srcOrd="0" destOrd="0" parTransId="{487E6EBF-F531-4816-90AD-5DF064B9D17C}" sibTransId="{20898B27-139B-49AC-A65F-C101FA1DC7CE}"/>
    <dgm:cxn modelId="{6A7FAF20-A524-478B-92D1-D405B013E861}" type="presOf" srcId="{85D70E29-B428-4E88-B873-27EFF8BD5E7A}" destId="{E9A9A01A-5BF2-4D8E-9B1D-0917CF8FB446}" srcOrd="0" destOrd="1" presId="urn:microsoft.com/office/officeart/2005/8/layout/hList1"/>
    <dgm:cxn modelId="{97D2A937-A03B-4418-BDCF-7CD46F20D59D}" type="presOf" srcId="{DB3B0F54-F5BE-4D98-A085-B9A3B5AFE680}" destId="{E9A9A01A-5BF2-4D8E-9B1D-0917CF8FB446}" srcOrd="0" destOrd="2" presId="urn:microsoft.com/office/officeart/2005/8/layout/hList1"/>
    <dgm:cxn modelId="{CD81CF3B-5775-4BEF-BF68-6B951AED5642}" srcId="{68A059D9-65AF-464C-96E6-A589568E7015}" destId="{8944D93F-3BDF-4FEF-8528-B3D9A9118ECA}" srcOrd="2" destOrd="0" parTransId="{8216D1DE-049F-43F5-8B21-7235B00FD222}" sibTransId="{A0CC676A-C025-4B20-8722-A93C01413A21}"/>
    <dgm:cxn modelId="{11072A5F-54B0-4DC0-A606-BDF4D11FB9E3}" srcId="{EA833850-2DCA-47BB-BFC6-3F6156E93F70}" destId="{85D70E29-B428-4E88-B873-27EFF8BD5E7A}" srcOrd="1" destOrd="0" parTransId="{C372BF18-F691-4A44-8DCA-BDC978CD438F}" sibTransId="{0CA3CD90-063C-4110-8C88-59FAC8AF9059}"/>
    <dgm:cxn modelId="{9385FA6D-B8BC-4C43-A9E1-224051D70376}" type="presOf" srcId="{94AE2FC3-C25E-4714-92E5-C5D0342AA595}" destId="{5CC68E00-7914-46B5-AF5F-AF658D999FE4}" srcOrd="0" destOrd="1" presId="urn:microsoft.com/office/officeart/2005/8/layout/hList1"/>
    <dgm:cxn modelId="{0608E650-93BB-4D4A-A47B-42DC88025A71}" srcId="{EA833850-2DCA-47BB-BFC6-3F6156E93F70}" destId="{5278AD78-7B9A-4EA6-96DB-0F65C9A1BB69}" srcOrd="0" destOrd="0" parTransId="{AF91DD2E-03D9-4D4F-BDAB-F0E710315140}" sibTransId="{1EBDED1C-4F51-4B15-A5E8-0A8749B472B3}"/>
    <dgm:cxn modelId="{40E6C771-C359-41A3-B044-E7842E629EFB}" srcId="{68A059D9-65AF-464C-96E6-A589568E7015}" destId="{94AE2FC3-C25E-4714-92E5-C5D0342AA595}" srcOrd="1" destOrd="0" parTransId="{390265D8-50B3-41BD-8166-B32F2F6C51C1}" sibTransId="{DFF821E9-631F-4A12-BF84-EA3FBB3B8521}"/>
    <dgm:cxn modelId="{7625BA72-06B4-46BC-A990-B44F6C71E340}" srcId="{68A059D9-65AF-464C-96E6-A589568E7015}" destId="{0FF01449-23A3-4563-83D7-0926F3682234}" srcOrd="0" destOrd="0" parTransId="{41A718B2-01CA-4476-B4A5-07CA826BF95F}" sibTransId="{DA9BCE4E-2372-44E5-BEF3-A50418926799}"/>
    <dgm:cxn modelId="{E6835882-65B3-441B-9260-67E7358E6518}" type="presOf" srcId="{8944D93F-3BDF-4FEF-8528-B3D9A9118ECA}" destId="{5CC68E00-7914-46B5-AF5F-AF658D999FE4}" srcOrd="0" destOrd="2" presId="urn:microsoft.com/office/officeart/2005/8/layout/hList1"/>
    <dgm:cxn modelId="{144D518F-196A-4195-A1E4-4662835B8CC8}" srcId="{EA833850-2DCA-47BB-BFC6-3F6156E93F70}" destId="{DB3B0F54-F5BE-4D98-A085-B9A3B5AFE680}" srcOrd="2" destOrd="0" parTransId="{47E80AFB-F409-4BDA-B4F8-F0DDD9C9B18A}" sibTransId="{A6D666D9-A519-4C91-82AB-95F1215C43D7}"/>
    <dgm:cxn modelId="{024A20B5-25D6-4C98-B58F-9EA2070AB92C}" type="presOf" srcId="{68A059D9-65AF-464C-96E6-A589568E7015}" destId="{23C7EF23-043D-4FD7-AF82-31088B84BF7D}" srcOrd="0" destOrd="0" presId="urn:microsoft.com/office/officeart/2005/8/layout/hList1"/>
    <dgm:cxn modelId="{07A837CC-C39D-420E-A264-6D4A004FE86B}" type="presOf" srcId="{0FF01449-23A3-4563-83D7-0926F3682234}" destId="{5CC68E00-7914-46B5-AF5F-AF658D999FE4}" srcOrd="0" destOrd="0" presId="urn:microsoft.com/office/officeart/2005/8/layout/hList1"/>
    <dgm:cxn modelId="{66F4AED5-5D6C-4720-A8ED-40CD4D60872A}" type="presOf" srcId="{EA833850-2DCA-47BB-BFC6-3F6156E93F70}" destId="{4423A761-C578-4FDF-9783-10AE56EE671F}" srcOrd="0" destOrd="0" presId="urn:microsoft.com/office/officeart/2005/8/layout/hList1"/>
    <dgm:cxn modelId="{72DAF9E4-7777-4CE0-9441-E885646F0393}" type="presOf" srcId="{5278AD78-7B9A-4EA6-96DB-0F65C9A1BB69}" destId="{E9A9A01A-5BF2-4D8E-9B1D-0917CF8FB446}" srcOrd="0" destOrd="0" presId="urn:microsoft.com/office/officeart/2005/8/layout/hList1"/>
    <dgm:cxn modelId="{898F52E6-37DB-4D8C-8EBC-A8DA4283C5C1}" type="presOf" srcId="{BAC765FD-78A1-4E08-B466-50CD1F5E8DA6}" destId="{D090F882-CC21-4947-AB23-72744BD4D582}" srcOrd="0" destOrd="0" presId="urn:microsoft.com/office/officeart/2005/8/layout/hList1"/>
    <dgm:cxn modelId="{5EEE088A-82B1-468B-8FB8-21DCE4300A38}" type="presParOf" srcId="{D090F882-CC21-4947-AB23-72744BD4D582}" destId="{4ED7FBD7-7A61-45B3-912F-16D1A98A254E}" srcOrd="0" destOrd="0" presId="urn:microsoft.com/office/officeart/2005/8/layout/hList1"/>
    <dgm:cxn modelId="{56AD79BA-AAD6-46E2-B5D6-5089294DC639}" type="presParOf" srcId="{4ED7FBD7-7A61-45B3-912F-16D1A98A254E}" destId="{4423A761-C578-4FDF-9783-10AE56EE671F}" srcOrd="0" destOrd="0" presId="urn:microsoft.com/office/officeart/2005/8/layout/hList1"/>
    <dgm:cxn modelId="{49286194-03D2-4BFF-A21D-D0452DAFBAC7}" type="presParOf" srcId="{4ED7FBD7-7A61-45B3-912F-16D1A98A254E}" destId="{E9A9A01A-5BF2-4D8E-9B1D-0917CF8FB446}" srcOrd="1" destOrd="0" presId="urn:microsoft.com/office/officeart/2005/8/layout/hList1"/>
    <dgm:cxn modelId="{74AA9F1D-A105-4BFA-AC11-720C4EE130FD}" type="presParOf" srcId="{D090F882-CC21-4947-AB23-72744BD4D582}" destId="{B38B1364-6099-4549-AE52-D4E03AB9DDA6}" srcOrd="1" destOrd="0" presId="urn:microsoft.com/office/officeart/2005/8/layout/hList1"/>
    <dgm:cxn modelId="{3EB0FBD9-0F19-442F-B9E6-CB132560C908}" type="presParOf" srcId="{D090F882-CC21-4947-AB23-72744BD4D582}" destId="{98E92AB4-BB56-45EE-86A2-5490E8D6C1BB}" srcOrd="2" destOrd="0" presId="urn:microsoft.com/office/officeart/2005/8/layout/hList1"/>
    <dgm:cxn modelId="{D1554970-3C8B-4D40-BE32-6AC50126E2AB}" type="presParOf" srcId="{98E92AB4-BB56-45EE-86A2-5490E8D6C1BB}" destId="{23C7EF23-043D-4FD7-AF82-31088B84BF7D}" srcOrd="0" destOrd="0" presId="urn:microsoft.com/office/officeart/2005/8/layout/hList1"/>
    <dgm:cxn modelId="{574D51BC-0F5D-4D8A-863E-59786CC88E25}" type="presParOf" srcId="{98E92AB4-BB56-45EE-86A2-5490E8D6C1BB}" destId="{5CC68E00-7914-46B5-AF5F-AF658D999FE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E7E16-D695-4E47-995B-73BBD02CBC6D}">
      <dsp:nvSpPr>
        <dsp:cNvPr id="0" name=""/>
        <dsp:cNvSpPr/>
      </dsp:nvSpPr>
      <dsp:spPr>
        <a:xfrm>
          <a:off x="1050828" y="327706"/>
          <a:ext cx="2817847" cy="2817847"/>
        </a:xfrm>
        <a:prstGeom prst="pie">
          <a:avLst>
            <a:gd name="adj1" fmla="val 16200000"/>
            <a:gd name="adj2" fmla="val 0"/>
          </a:avLst>
        </a:prstGeom>
        <a:solidFill>
          <a:srgbClr val="4472C4">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 lastClr="FFFFFF"/>
              </a:solidFill>
              <a:latin typeface="Segoe UI Semibold" panose="020B0702040204020203" pitchFamily="34" charset="0"/>
              <a:ea typeface="+mn-ea"/>
              <a:cs typeface="Segoe UI Semibold" panose="020B0702040204020203" pitchFamily="34" charset="0"/>
            </a:rPr>
            <a:t>Easy to deploy and manage</a:t>
          </a:r>
        </a:p>
      </dsp:txBody>
      <dsp:txXfrm>
        <a:off x="2644248" y="971824"/>
        <a:ext cx="735333" cy="593010"/>
      </dsp:txXfrm>
    </dsp:sp>
    <dsp:sp modelId="{587860FD-ECD2-4D0D-9F0D-B0D7FAB45C69}">
      <dsp:nvSpPr>
        <dsp:cNvPr id="0" name=""/>
        <dsp:cNvSpPr/>
      </dsp:nvSpPr>
      <dsp:spPr>
        <a:xfrm>
          <a:off x="1047635" y="334110"/>
          <a:ext cx="2817847" cy="2817847"/>
        </a:xfrm>
        <a:prstGeom prst="pie">
          <a:avLst>
            <a:gd name="adj1" fmla="val 0"/>
            <a:gd name="adj2" fmla="val 5400000"/>
          </a:avLst>
        </a:prstGeom>
        <a:solidFill>
          <a:srgbClr val="4472C4">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 lastClr="FFFFFF"/>
              </a:solidFill>
              <a:latin typeface="Segoe UI Semibold" panose="020B0702040204020203" pitchFamily="34" charset="0"/>
              <a:ea typeface="+mn-ea"/>
              <a:cs typeface="Segoe UI Semibold" panose="020B0702040204020203" pitchFamily="34" charset="0"/>
            </a:rPr>
            <a:t>Always up to date</a:t>
          </a:r>
        </a:p>
      </dsp:txBody>
      <dsp:txXfrm>
        <a:off x="2659171" y="1916170"/>
        <a:ext cx="735333" cy="593010"/>
      </dsp:txXfrm>
    </dsp:sp>
    <dsp:sp modelId="{E534050C-A087-4F6C-978B-A95AD41C919D}">
      <dsp:nvSpPr>
        <dsp:cNvPr id="0" name=""/>
        <dsp:cNvSpPr/>
      </dsp:nvSpPr>
      <dsp:spPr>
        <a:xfrm>
          <a:off x="1047635" y="334110"/>
          <a:ext cx="2817847" cy="2817847"/>
        </a:xfrm>
        <a:prstGeom prst="pie">
          <a:avLst>
            <a:gd name="adj1" fmla="val 5400000"/>
            <a:gd name="adj2" fmla="val 10800000"/>
          </a:avLst>
        </a:prstGeom>
        <a:solidFill>
          <a:srgbClr val="4472C4">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 lastClr="FFFFFF"/>
              </a:solidFill>
              <a:latin typeface="Segoe UI Semibold" panose="020B0702040204020203" pitchFamily="34" charset="0"/>
              <a:ea typeface="+mn-ea"/>
              <a:cs typeface="Segoe UI Semibold" panose="020B0702040204020203" pitchFamily="34" charset="0"/>
            </a:rPr>
            <a:t>Proactive Insights</a:t>
          </a:r>
        </a:p>
      </dsp:txBody>
      <dsp:txXfrm>
        <a:off x="1518613" y="1916170"/>
        <a:ext cx="735333" cy="593010"/>
      </dsp:txXfrm>
    </dsp:sp>
    <dsp:sp modelId="{C98E56EA-7F15-45CE-931B-0A23EB9DD678}">
      <dsp:nvSpPr>
        <dsp:cNvPr id="0" name=""/>
        <dsp:cNvSpPr/>
      </dsp:nvSpPr>
      <dsp:spPr>
        <a:xfrm>
          <a:off x="1047635" y="327742"/>
          <a:ext cx="2817847" cy="2817847"/>
        </a:xfrm>
        <a:prstGeom prst="pie">
          <a:avLst>
            <a:gd name="adj1" fmla="val 10800000"/>
            <a:gd name="adj2" fmla="val 16200000"/>
          </a:avLst>
        </a:prstGeom>
        <a:solidFill>
          <a:srgbClr val="4472C4">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 lastClr="FFFFFF"/>
              </a:solidFill>
              <a:latin typeface="Segoe UI Semibold" panose="020B0702040204020203" pitchFamily="34" charset="0"/>
              <a:ea typeface="+mn-ea"/>
              <a:cs typeface="Segoe UI Semibold" panose="020B0702040204020203" pitchFamily="34" charset="0"/>
            </a:rPr>
            <a:t>Intelligent Security, built-in</a:t>
          </a:r>
        </a:p>
      </dsp:txBody>
      <dsp:txXfrm>
        <a:off x="1518613" y="970519"/>
        <a:ext cx="735333" cy="593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3A761-C578-4FDF-9783-10AE56EE671F}">
      <dsp:nvSpPr>
        <dsp:cNvPr id="0" name=""/>
        <dsp:cNvSpPr/>
      </dsp:nvSpPr>
      <dsp:spPr>
        <a:xfrm>
          <a:off x="0" y="19662"/>
          <a:ext cx="5020605" cy="748800"/>
        </a:xfrm>
        <a:prstGeom prst="rect">
          <a:avLst/>
        </a:prstGeom>
        <a:solidFill>
          <a:schemeClr val="accent1"/>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bg2"/>
              </a:solidFill>
            </a:rPr>
            <a:t>Accelerate Proof of Concept</a:t>
          </a:r>
        </a:p>
      </dsp:txBody>
      <dsp:txXfrm>
        <a:off x="0" y="19662"/>
        <a:ext cx="5020605" cy="748800"/>
      </dsp:txXfrm>
    </dsp:sp>
    <dsp:sp modelId="{E9A9A01A-5BF2-4D8E-9B1D-0917CF8FB446}">
      <dsp:nvSpPr>
        <dsp:cNvPr id="0" name=""/>
        <dsp:cNvSpPr/>
      </dsp:nvSpPr>
      <dsp:spPr>
        <a:xfrm>
          <a:off x="2" y="768462"/>
          <a:ext cx="5020605" cy="1605825"/>
        </a:xfrm>
        <a:prstGeom prst="rect">
          <a:avLst/>
        </a:prstGeom>
        <a:solidFill>
          <a:schemeClr val="bg2">
            <a:alpha val="9000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t>Non-production Proof of Concept</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t>Windows 10, Office 365 ProPlus, EMS</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t>Partner/MCS led with funding</a:t>
          </a:r>
        </a:p>
      </dsp:txBody>
      <dsp:txXfrm>
        <a:off x="2" y="768462"/>
        <a:ext cx="5020605" cy="1605825"/>
      </dsp:txXfrm>
    </dsp:sp>
    <dsp:sp modelId="{23C7EF23-043D-4FD7-AF82-31088B84BF7D}">
      <dsp:nvSpPr>
        <dsp:cNvPr id="0" name=""/>
        <dsp:cNvSpPr/>
      </dsp:nvSpPr>
      <dsp:spPr>
        <a:xfrm>
          <a:off x="5721082" y="19662"/>
          <a:ext cx="5007350" cy="748800"/>
        </a:xfrm>
        <a:prstGeom prst="rect">
          <a:avLst/>
        </a:prstGeom>
        <a:solidFill>
          <a:schemeClr val="accent1"/>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bg2"/>
              </a:solidFill>
            </a:rPr>
            <a:t>Accelerate Pilot</a:t>
          </a:r>
        </a:p>
      </dsp:txBody>
      <dsp:txXfrm>
        <a:off x="5721082" y="19662"/>
        <a:ext cx="5007350" cy="748800"/>
      </dsp:txXfrm>
    </dsp:sp>
    <dsp:sp modelId="{5CC68E00-7914-46B5-AF5F-AF658D999FE4}">
      <dsp:nvSpPr>
        <dsp:cNvPr id="0" name=""/>
        <dsp:cNvSpPr/>
      </dsp:nvSpPr>
      <dsp:spPr>
        <a:xfrm>
          <a:off x="5723492" y="768462"/>
          <a:ext cx="5020705" cy="1605825"/>
        </a:xfrm>
        <a:prstGeom prst="rect">
          <a:avLst/>
        </a:prstGeom>
        <a:solidFill>
          <a:schemeClr val="bg2">
            <a:alpha val="9000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a:t>Initial rollout</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t>500 seats deployed</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a:t>Partner/MCS led, FastTrack Center Support for funded engagements</a:t>
          </a:r>
        </a:p>
      </dsp:txBody>
      <dsp:txXfrm>
        <a:off x="5723492" y="768462"/>
        <a:ext cx="5020705" cy="160582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772AC-9025-4108-BDCE-91BC5097D314}"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6E422-F904-4CDE-A08A-8BCD988D663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a:p>
          <a:p>
            <a:endParaRPr lang="en-US" sz="1200" b="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1C3D530-3419-45A5-AB8A-2242E8FDFF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674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value framework for M365 powered device in this playbook which we will zoom into different sections of the playbook starting from left moving towards right, let talk about the framework briefly right now.</a:t>
            </a:r>
          </a:p>
          <a:p>
            <a:endParaRPr lang="en-US"/>
          </a:p>
          <a:p>
            <a:r>
              <a:rPr lang="en-US"/>
              <a:t>This framework is all about what customer values Microsoft 365 powered device provide, what are the opportunity drivers/conversation starters for partners when they are discussing Microsoft 365 powered device with their customers and how it all leads to revenue opportunities in terms of managed services, a small component of professional services and last but not the least licensing sales.</a:t>
            </a:r>
          </a:p>
          <a:p>
            <a:endParaRPr lang="en-US"/>
          </a:p>
          <a:p>
            <a:r>
              <a:rPr lang="en-US"/>
              <a:t>Lets start from the left Customer value: the 4 quadrants inside the circle are the value pillars of M365 powered device </a:t>
            </a:r>
          </a:p>
          <a:p>
            <a:r>
              <a:rPr lang="en-US"/>
              <a:t>Proactive insights</a:t>
            </a:r>
          </a:p>
          <a:p>
            <a:r>
              <a:rPr lang="en-US"/>
              <a:t>Always up to date</a:t>
            </a:r>
          </a:p>
          <a:p>
            <a:r>
              <a:rPr lang="en-US"/>
              <a:t>Easy to manage and deploy</a:t>
            </a:r>
          </a:p>
          <a:p>
            <a:r>
              <a:rPr lang="en-US"/>
              <a:t>Intelligent security built-in</a:t>
            </a:r>
          </a:p>
          <a:p>
            <a:endParaRPr lang="en-US"/>
          </a:p>
          <a:p>
            <a:r>
              <a:rPr lang="en-US"/>
              <a:t>We will go in details of all of these in next the section.</a:t>
            </a:r>
          </a:p>
          <a:p>
            <a:endParaRPr lang="en-US"/>
          </a:p>
          <a:p>
            <a:r>
              <a:rPr lang="en-US"/>
              <a:t>We get to those values via combination of Windows 10, Office </a:t>
            </a:r>
            <a:r>
              <a:rPr lang="en-US" err="1"/>
              <a:t>ProPlus</a:t>
            </a:r>
            <a:r>
              <a:rPr lang="en-US"/>
              <a:t> and deployment and management through EMS (Enterprise mobility + security). </a:t>
            </a:r>
          </a:p>
          <a:p>
            <a:endParaRPr lang="en-US"/>
          </a:p>
          <a:p>
            <a:r>
              <a:rPr lang="en-US"/>
              <a:t>These customer values lead to opportunities/conversation starters in terms of </a:t>
            </a:r>
          </a:p>
          <a:p>
            <a:r>
              <a:rPr lang="en-US"/>
              <a:t>Security ---embedded into Windows 10, Office </a:t>
            </a:r>
            <a:r>
              <a:rPr lang="en-US" err="1"/>
              <a:t>ProPlus</a:t>
            </a:r>
            <a:r>
              <a:rPr lang="en-US"/>
              <a:t>, </a:t>
            </a:r>
            <a:r>
              <a:rPr lang="en-GB" sz="1428">
                <a:gradFill>
                  <a:gsLst>
                    <a:gs pos="2917">
                      <a:srgbClr val="2F2F2F"/>
                    </a:gs>
                    <a:gs pos="30000">
                      <a:srgbClr val="2F2F2F"/>
                    </a:gs>
                  </a:gsLst>
                  <a:lin ang="5400000" scaled="0"/>
                </a:gradFill>
                <a:latin typeface="Segoe UI"/>
              </a:rPr>
              <a:t>The average cost/business impact per security breach in the United States is US$17 million. (Source: Hewlett Packard Enterprise. Cyber crime—a risk you can manage: information management and governance to protect business innovation. November 2016.)</a:t>
            </a:r>
          </a:p>
          <a:p>
            <a:pPr marL="757735" lvl="1" indent="-291436" defTabSz="932597">
              <a:lnSpc>
                <a:spcPct val="90000"/>
              </a:lnSpc>
              <a:spcAft>
                <a:spcPts val="612"/>
              </a:spcAft>
              <a:buFont typeface="Arial" panose="020B0604020202020204" pitchFamily="34" charset="0"/>
              <a:buChar char="•"/>
              <a:defRPr/>
            </a:pPr>
            <a:r>
              <a:rPr lang="en-GB" sz="1428">
                <a:gradFill>
                  <a:gsLst>
                    <a:gs pos="2917">
                      <a:srgbClr val="2F2F2F"/>
                    </a:gs>
                    <a:gs pos="30000">
                      <a:srgbClr val="2F2F2F"/>
                    </a:gs>
                  </a:gsLst>
                  <a:lin ang="5400000" scaled="0"/>
                </a:gradFill>
                <a:latin typeface="Segoe UI"/>
              </a:rPr>
              <a:t>One in five organizations lose customers due to an attack, and nearly 30 percent lose revenue. (Source: Cisco 2017 Annual Cybersecurity Report. March 2017.)</a:t>
            </a:r>
          </a:p>
          <a:p>
            <a:pPr marL="757735" lvl="1" indent="-291436" defTabSz="932597">
              <a:lnSpc>
                <a:spcPct val="90000"/>
              </a:lnSpc>
              <a:spcAft>
                <a:spcPts val="612"/>
              </a:spcAft>
              <a:buFont typeface="Arial" panose="020B0604020202020204" pitchFamily="34" charset="0"/>
              <a:buChar char="•"/>
              <a:defRPr/>
            </a:pPr>
            <a:r>
              <a:rPr lang="en-GB" sz="1428">
                <a:gradFill>
                  <a:gsLst>
                    <a:gs pos="2917">
                      <a:srgbClr val="2F2F2F"/>
                    </a:gs>
                    <a:gs pos="30000">
                      <a:srgbClr val="2F2F2F"/>
                    </a:gs>
                  </a:gsLst>
                  <a:lin ang="5400000" scaled="0"/>
                </a:gradFill>
                <a:latin typeface="Segoe UI"/>
              </a:rPr>
              <a:t>In 2016, 4.2 billion records were stolen by hackers. (Source: Risk Based Security. 2016 Data Breach Trends – Year in Review. January 2017.)</a:t>
            </a:r>
          </a:p>
          <a:p>
            <a:endParaRPr lang="en-US" sz="1428">
              <a:gradFill>
                <a:gsLst>
                  <a:gs pos="2917">
                    <a:srgbClr val="2F2F2F"/>
                  </a:gs>
                  <a:gs pos="30000">
                    <a:srgbClr val="2F2F2F"/>
                  </a:gs>
                </a:gsLst>
                <a:lin ang="5400000" scaled="0"/>
              </a:gradFill>
              <a:latin typeface="Segoe UI"/>
            </a:endParaRPr>
          </a:p>
          <a:p>
            <a:r>
              <a:rPr lang="en-US" sz="1428">
                <a:gradFill>
                  <a:gsLst>
                    <a:gs pos="2917">
                      <a:srgbClr val="2F2F2F"/>
                    </a:gs>
                    <a:gs pos="30000">
                      <a:srgbClr val="2F2F2F"/>
                    </a:gs>
                  </a:gsLst>
                  <a:lin ang="5400000" scaled="0"/>
                </a:gradFill>
                <a:latin typeface="Segoe UI"/>
              </a:rPr>
              <a:t>Leading a conversation with security discussion provides important opportunity to discuss Microsoft 365 powered device with the customers.</a:t>
            </a:r>
          </a:p>
          <a:p>
            <a:endParaRPr lang="en-US" sz="1428">
              <a:gradFill>
                <a:gsLst>
                  <a:gs pos="2917">
                    <a:srgbClr val="2F2F2F"/>
                  </a:gs>
                  <a:gs pos="30000">
                    <a:srgbClr val="2F2F2F"/>
                  </a:gs>
                </a:gsLst>
                <a:lin ang="5400000" scaled="0"/>
              </a:gradFill>
              <a:latin typeface="Segoe UI"/>
            </a:endParaRPr>
          </a:p>
          <a:p>
            <a:r>
              <a:rPr lang="en-US" sz="1428">
                <a:gradFill>
                  <a:gsLst>
                    <a:gs pos="2917">
                      <a:srgbClr val="2F2F2F"/>
                    </a:gs>
                    <a:gs pos="30000">
                      <a:srgbClr val="2F2F2F"/>
                    </a:gs>
                  </a:gsLst>
                  <a:lin ang="5400000" scaled="0"/>
                </a:gradFill>
                <a:latin typeface="Segoe UI"/>
              </a:rPr>
              <a:t>End of Life– as Windows 7 will hit end of life in Jan 2020. this opportunity should be used to introduce M365 powered device with the customers already running Windows 7 and create a path for them to move to cloud or if already in cloud creating an optimum and secure experience for their users with Windows 10</a:t>
            </a:r>
          </a:p>
          <a:p>
            <a:endParaRPr lang="en-US" sz="1428">
              <a:gradFill>
                <a:gsLst>
                  <a:gs pos="2917">
                    <a:srgbClr val="2F2F2F"/>
                  </a:gs>
                  <a:gs pos="30000">
                    <a:srgbClr val="2F2F2F"/>
                  </a:gs>
                </a:gsLst>
                <a:lin ang="5400000" scaled="0"/>
              </a:gradFill>
              <a:latin typeface="Segoe UI"/>
            </a:endParaRPr>
          </a:p>
          <a:p>
            <a:r>
              <a:rPr lang="en-US" sz="1428">
                <a:gradFill>
                  <a:gsLst>
                    <a:gs pos="2917">
                      <a:srgbClr val="2F2F2F"/>
                    </a:gs>
                    <a:gs pos="30000">
                      <a:srgbClr val="2F2F2F"/>
                    </a:gs>
                  </a:gsLst>
                  <a:lin ang="5400000" scaled="0"/>
                </a:gradFill>
                <a:latin typeface="Segoe UI"/>
              </a:rPr>
              <a:t>Modern IT--- This becomes an important discussion with customers to show the benefit of moving from capex to </a:t>
            </a:r>
            <a:r>
              <a:rPr lang="en-US" sz="1428" err="1">
                <a:gradFill>
                  <a:gsLst>
                    <a:gs pos="2917">
                      <a:srgbClr val="2F2F2F"/>
                    </a:gs>
                    <a:gs pos="30000">
                      <a:srgbClr val="2F2F2F"/>
                    </a:gs>
                  </a:gsLst>
                  <a:lin ang="5400000" scaled="0"/>
                </a:gradFill>
                <a:latin typeface="Segoe UI"/>
              </a:rPr>
              <a:t>opex</a:t>
            </a:r>
            <a:r>
              <a:rPr lang="en-US" sz="1428">
                <a:gradFill>
                  <a:gsLst>
                    <a:gs pos="2917">
                      <a:srgbClr val="2F2F2F"/>
                    </a:gs>
                    <a:gs pos="30000">
                      <a:srgbClr val="2F2F2F"/>
                    </a:gs>
                  </a:gsLst>
                  <a:lin ang="5400000" scaled="0"/>
                </a:gradFill>
                <a:latin typeface="Segoe UI"/>
              </a:rPr>
              <a:t> model and how moving from classic IT (managing/ patching/updating OS, Office </a:t>
            </a:r>
            <a:r>
              <a:rPr lang="en-US" sz="1428" err="1">
                <a:gradFill>
                  <a:gsLst>
                    <a:gs pos="2917">
                      <a:srgbClr val="2F2F2F"/>
                    </a:gs>
                    <a:gs pos="30000">
                      <a:srgbClr val="2F2F2F"/>
                    </a:gs>
                  </a:gsLst>
                  <a:lin ang="5400000" scaled="0"/>
                </a:gradFill>
                <a:latin typeface="Segoe UI"/>
              </a:rPr>
              <a:t>ProPlus</a:t>
            </a:r>
            <a:r>
              <a:rPr lang="en-US" sz="1428">
                <a:gradFill>
                  <a:gsLst>
                    <a:gs pos="2917">
                      <a:srgbClr val="2F2F2F"/>
                    </a:gs>
                    <a:gs pos="30000">
                      <a:srgbClr val="2F2F2F"/>
                    </a:gs>
                  </a:gsLst>
                  <a:lin ang="5400000" scaled="0"/>
                </a:gradFill>
                <a:latin typeface="Segoe UI"/>
              </a:rPr>
              <a:t>) internally and running 2 versions behind can impact the productivity, become vulnerable to security breaches and is costly for the organizations, with M365 powered device organizations will be always on latest versions of Windows 10 and Office </a:t>
            </a:r>
            <a:r>
              <a:rPr lang="en-US" sz="1428" err="1">
                <a:gradFill>
                  <a:gsLst>
                    <a:gs pos="2917">
                      <a:srgbClr val="2F2F2F"/>
                    </a:gs>
                    <a:gs pos="30000">
                      <a:srgbClr val="2F2F2F"/>
                    </a:gs>
                  </a:gsLst>
                  <a:lin ang="5400000" scaled="0"/>
                </a:gradFill>
                <a:latin typeface="Segoe UI"/>
              </a:rPr>
              <a:t>ProPlus</a:t>
            </a:r>
            <a:r>
              <a:rPr lang="en-US" sz="1428">
                <a:gradFill>
                  <a:gsLst>
                    <a:gs pos="2917">
                      <a:srgbClr val="2F2F2F"/>
                    </a:gs>
                    <a:gs pos="30000">
                      <a:srgbClr val="2F2F2F"/>
                    </a:gs>
                  </a:gsLst>
                  <a:lin ang="5400000" scaled="0"/>
                </a:gradFill>
                <a:latin typeface="Segoe UI"/>
              </a:rPr>
              <a:t> and not worry about patching, updating etc. of Windows 10 and Office </a:t>
            </a:r>
            <a:r>
              <a:rPr lang="en-US" sz="1428" err="1">
                <a:gradFill>
                  <a:gsLst>
                    <a:gs pos="2917">
                      <a:srgbClr val="2F2F2F"/>
                    </a:gs>
                    <a:gs pos="30000">
                      <a:srgbClr val="2F2F2F"/>
                    </a:gs>
                  </a:gsLst>
                  <a:lin ang="5400000" scaled="0"/>
                </a:gradFill>
                <a:latin typeface="Segoe UI"/>
              </a:rPr>
              <a:t>ProPlus</a:t>
            </a:r>
            <a:r>
              <a:rPr lang="en-US" sz="1428">
                <a:gradFill>
                  <a:gsLst>
                    <a:gs pos="2917">
                      <a:srgbClr val="2F2F2F"/>
                    </a:gs>
                    <a:gs pos="30000">
                      <a:srgbClr val="2F2F2F"/>
                    </a:gs>
                  </a:gsLst>
                  <a:lin ang="5400000" scaled="0"/>
                </a:gradFill>
                <a:latin typeface="Segoe UI"/>
              </a:rPr>
              <a:t>. also being on latest update provides security.</a:t>
            </a:r>
          </a:p>
          <a:p>
            <a:endParaRPr lang="en-US" sz="1428">
              <a:gradFill>
                <a:gsLst>
                  <a:gs pos="2917">
                    <a:srgbClr val="2F2F2F"/>
                  </a:gs>
                  <a:gs pos="30000">
                    <a:srgbClr val="2F2F2F"/>
                  </a:gs>
                </a:gsLst>
                <a:lin ang="5400000" scaled="0"/>
              </a:gradFill>
              <a:latin typeface="Segoe UI"/>
            </a:endParaRPr>
          </a:p>
          <a:p>
            <a:r>
              <a:rPr lang="en-US" sz="1428">
                <a:gradFill>
                  <a:gsLst>
                    <a:gs pos="2917">
                      <a:srgbClr val="2F2F2F"/>
                    </a:gs>
                    <a:gs pos="30000">
                      <a:srgbClr val="2F2F2F"/>
                    </a:gs>
                  </a:gsLst>
                  <a:lin ang="5400000" scaled="0"/>
                </a:gradFill>
                <a:latin typeface="Segoe UI"/>
              </a:rPr>
              <a:t>The opportunity drivers/conversation starters provide monetization opportunity to partners in terms of </a:t>
            </a:r>
          </a:p>
          <a:p>
            <a:endParaRPr lang="en-US" sz="1428">
              <a:gradFill>
                <a:gsLst>
                  <a:gs pos="2917">
                    <a:srgbClr val="2F2F2F"/>
                  </a:gs>
                  <a:gs pos="30000">
                    <a:srgbClr val="2F2F2F"/>
                  </a:gs>
                </a:gsLst>
                <a:lin ang="5400000" scaled="0"/>
              </a:gradFill>
              <a:latin typeface="Segoe UI"/>
            </a:endParaRPr>
          </a:p>
          <a:p>
            <a:r>
              <a:rPr lang="en-US" sz="1428">
                <a:gradFill>
                  <a:gsLst>
                    <a:gs pos="2917">
                      <a:srgbClr val="2F2F2F"/>
                    </a:gs>
                    <a:gs pos="30000">
                      <a:srgbClr val="2F2F2F"/>
                    </a:gs>
                  </a:gsLst>
                  <a:lin ang="5400000" scaled="0"/>
                </a:gradFill>
                <a:latin typeface="Segoe UI"/>
              </a:rPr>
              <a:t>Managed services: as todays customers are expecting regular ongoing services rather the traditional project based engagements. M365 powered devices offers a right mix of professional and managed services opportunities for partners. Managed services can generate largest revenue for the partners then professional services and license sales the graphic on the slide is also trying to say the same.</a:t>
            </a:r>
          </a:p>
          <a:p>
            <a:pPr marL="466299" lvl="1" indent="0" defTabSz="932597">
              <a:lnSpc>
                <a:spcPct val="90000"/>
              </a:lnSpc>
              <a:spcAft>
                <a:spcPts val="612"/>
              </a:spcAft>
              <a:buFont typeface="Arial" panose="020B0604020202020204" pitchFamily="34" charset="0"/>
              <a:buNone/>
              <a:defRPr/>
            </a:pPr>
            <a:endParaRPr lang="en-US" sz="1428">
              <a:gradFill>
                <a:gsLst>
                  <a:gs pos="2917">
                    <a:srgbClr val="2F2F2F"/>
                  </a:gs>
                  <a:gs pos="30000">
                    <a:srgbClr val="2F2F2F"/>
                  </a:gs>
                </a:gsLst>
                <a:lin ang="5400000" scaled="0"/>
              </a:gradFill>
              <a:latin typeface="Segoe UI"/>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9819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strike="noStrike" kern="1200">
                <a:solidFill>
                  <a:schemeClr val="bg2">
                    <a:lumMod val="10000"/>
                  </a:schemeClr>
                </a:solidFill>
                <a:latin typeface="Segoe UI Light" pitchFamily="34" charset="0"/>
                <a:ea typeface="+mn-ea"/>
                <a:cs typeface="Segoe UI Semibold" panose="020B0702040204020203" pitchFamily="34" charset="0"/>
              </a:rPr>
              <a:t>We believe that Microsoft 365 presents </a:t>
            </a:r>
            <a:r>
              <a:rPr lang="en-US" sz="1200" b="0" kern="1200">
                <a:solidFill>
                  <a:schemeClr val="bg2">
                    <a:lumMod val="10000"/>
                  </a:schemeClr>
                </a:solidFill>
                <a:latin typeface="Segoe UI Light" pitchFamily="34" charset="0"/>
                <a:ea typeface="+mn-ea"/>
                <a:cs typeface="Segoe UI Semibold" panose="020B0702040204020203" pitchFamily="34" charset="0"/>
              </a:rPr>
              <a:t>unprecedented value-creating opportunities for you i</a:t>
            </a:r>
            <a:r>
              <a:rPr lang="en-US" sz="1200" kern="1200">
                <a:solidFill>
                  <a:schemeClr val="bg2">
                    <a:lumMod val="10000"/>
                  </a:schemeClr>
                </a:solidFill>
                <a:latin typeface="Segoe UI Light" pitchFamily="34" charset="0"/>
                <a:ea typeface="+mn-ea"/>
                <a:cs typeface="Segoe UI Semibold" panose="020B0702040204020203" pitchFamily="34" charset="0"/>
              </a:rPr>
              <a:t>n three key areas.  </a:t>
            </a:r>
          </a:p>
          <a:p>
            <a:pPr defTabSz="931382">
              <a:lnSpc>
                <a:spcPct val="100000"/>
              </a:lnSpc>
              <a:spcAft>
                <a:spcPts val="0"/>
              </a:spcAft>
              <a:defRPr/>
            </a:pPr>
            <a:endParaRPr lang="en-US" sz="1200" b="0">
              <a:solidFill>
                <a:schemeClr val="bg2">
                  <a:lumMod val="10000"/>
                </a:schemeClr>
              </a:solidFill>
              <a:latin typeface="+mn-lt"/>
              <a:cs typeface="Segoe UI Semibold" panose="020B0702040204020203" pitchFamily="34" charset="0"/>
            </a:endParaRPr>
          </a:p>
          <a:p>
            <a:pPr marL="0" indent="0" defTabSz="931382">
              <a:lnSpc>
                <a:spcPct val="100000"/>
              </a:lnSpc>
              <a:spcAft>
                <a:spcPts val="0"/>
              </a:spcAft>
              <a:buFont typeface="Arial" panose="020B0604020202020204" pitchFamily="34" charset="0"/>
              <a:buNone/>
              <a:defRPr/>
            </a:pPr>
            <a:r>
              <a:rPr lang="en-US" sz="1200" b="1">
                <a:solidFill>
                  <a:schemeClr val="bg2">
                    <a:lumMod val="10000"/>
                  </a:schemeClr>
                </a:solidFill>
                <a:latin typeface="+mn-lt"/>
                <a:cs typeface="Segoe UI Semibold" panose="020B0702040204020203" pitchFamily="34" charset="0"/>
              </a:rPr>
              <a:t>[Managed Services]: </a:t>
            </a: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bg2">
                    <a:lumMod val="10000"/>
                  </a:schemeClr>
                </a:solidFill>
                <a:latin typeface="Segoe UI Light" pitchFamily="34" charset="0"/>
                <a:ea typeface="+mn-ea"/>
                <a:cs typeface="Segoe UI Semibold" panose="020B0702040204020203" pitchFamily="34" charset="0"/>
              </a:rPr>
              <a:t>Moving to a recurring revenue model with managed services is a tried and true way to grow a partner business. With Microsoft 365, a good starting point is modernizing </a:t>
            </a:r>
            <a:r>
              <a:rPr lang="en-US" sz="1200" i="0" kern="1200">
                <a:solidFill>
                  <a:schemeClr val="bg2">
                    <a:lumMod val="10000"/>
                  </a:schemeClr>
                </a:solidFill>
                <a:latin typeface="Segoe UI Light" pitchFamily="34" charset="0"/>
                <a:ea typeface="+mn-ea"/>
                <a:cs typeface="Segoe UI Semibold" panose="020B0702040204020203" pitchFamily="34" charset="0"/>
              </a:rPr>
              <a:t>your customer’s environment, leading with security. </a:t>
            </a: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i="0" kern="1200">
              <a:solidFill>
                <a:schemeClr val="bg2">
                  <a:lumMod val="10000"/>
                </a:schemeClr>
              </a:solidFill>
              <a:latin typeface="Segoe UI Light" pitchFamily="34" charset="0"/>
              <a:ea typeface="+mn-ea"/>
              <a:cs typeface="Segoe UI Semibold" panose="020B0702040204020203" pitchFamily="34" charset="0"/>
            </a:endParaRP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0" kern="1200">
                <a:solidFill>
                  <a:schemeClr val="bg2">
                    <a:lumMod val="10000"/>
                  </a:schemeClr>
                </a:solidFill>
                <a:latin typeface="Segoe UI Light" pitchFamily="34" charset="0"/>
                <a:ea typeface="+mn-ea"/>
                <a:cs typeface="Segoe UI Semibold" panose="020B0702040204020203" pitchFamily="34" charset="0"/>
              </a:rPr>
              <a:t>There’s some interesting research on customer cloud migration. By 2020, a corporate ‘no-cloud’ policy will be as rare as a ‘no-internet’ policy is today</a:t>
            </a:r>
            <a:r>
              <a:rPr lang="en-US" sz="1200" i="0" kern="1200" baseline="30000">
                <a:solidFill>
                  <a:schemeClr val="bg2">
                    <a:lumMod val="10000"/>
                  </a:schemeClr>
                </a:solidFill>
                <a:latin typeface="Segoe UI Light" pitchFamily="34" charset="0"/>
                <a:ea typeface="+mn-ea"/>
                <a:cs typeface="Segoe UI Semibold" panose="020B0702040204020203" pitchFamily="34" charset="0"/>
              </a:rPr>
              <a:t>1</a:t>
            </a:r>
            <a:r>
              <a:rPr lang="en-US" sz="1200" i="0" kern="1200">
                <a:solidFill>
                  <a:schemeClr val="bg2">
                    <a:lumMod val="10000"/>
                  </a:schemeClr>
                </a:solidFill>
                <a:latin typeface="Segoe UI Light" pitchFamily="34" charset="0"/>
                <a:ea typeface="+mn-ea"/>
                <a:cs typeface="Segoe UI Semibold" panose="020B0702040204020203" pitchFamily="34" charset="0"/>
              </a:rPr>
              <a:t>. “The question is no longer: ‘How do I move to the cloud?’ Instead, it’s ‘Now that I’m in the cloud, how do I make sure I’ve optimized my investment and risk exposure?”</a:t>
            </a:r>
            <a:r>
              <a:rPr lang="en-US" sz="1200" i="0" kern="1200" baseline="30000">
                <a:solidFill>
                  <a:schemeClr val="bg2">
                    <a:lumMod val="10000"/>
                  </a:schemeClr>
                </a:solidFill>
                <a:latin typeface="Segoe UI Light" pitchFamily="34" charset="0"/>
                <a:ea typeface="+mn-ea"/>
                <a:cs typeface="Segoe UI Semibold" panose="020B0702040204020203" pitchFamily="34" charset="0"/>
              </a:rPr>
              <a:t>2</a:t>
            </a:r>
            <a:r>
              <a:rPr lang="en-US" sz="1200" i="0" kern="1200">
                <a:solidFill>
                  <a:schemeClr val="bg2">
                    <a:lumMod val="10000"/>
                  </a:schemeClr>
                </a:solidFill>
                <a:latin typeface="Segoe UI Light" pitchFamily="34" charset="0"/>
                <a:ea typeface="+mn-ea"/>
                <a:cs typeface="Segoe UI Semibold" panose="020B0702040204020203" pitchFamily="34" charset="0"/>
              </a:rPr>
              <a:t>  </a:t>
            </a: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i="0" kern="1200">
              <a:solidFill>
                <a:schemeClr val="bg2">
                  <a:lumMod val="10000"/>
                </a:schemeClr>
              </a:solidFill>
              <a:latin typeface="Segoe UI Light" pitchFamily="34" charset="0"/>
              <a:ea typeface="+mn-ea"/>
              <a:cs typeface="Segoe UI Semibold" panose="020B0702040204020203" pitchFamily="34" charset="0"/>
            </a:endParaRP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0" kern="1200">
                <a:solidFill>
                  <a:schemeClr val="bg2">
                    <a:lumMod val="10000"/>
                  </a:schemeClr>
                </a:solidFill>
                <a:latin typeface="Segoe UI Light" pitchFamily="34" charset="0"/>
                <a:ea typeface="+mn-ea"/>
                <a:cs typeface="Segoe UI Semibold" panose="020B0702040204020203" pitchFamily="34" charset="0"/>
              </a:rPr>
              <a:t>Before organizations move to the cloud, they need to trust that their data will be managed securely, and the Advanced Security solutions in Microsoft 365 help accelerate cloud migration. </a:t>
            </a:r>
          </a:p>
          <a:p>
            <a:pPr marL="0" indent="0" defTabSz="931382">
              <a:lnSpc>
                <a:spcPct val="100000"/>
              </a:lnSpc>
              <a:spcAft>
                <a:spcPts val="0"/>
              </a:spcAft>
              <a:buFont typeface="Arial" panose="020B0604020202020204" pitchFamily="34" charset="0"/>
              <a:buNone/>
              <a:defRPr/>
            </a:pPr>
            <a:endParaRPr lang="en-US" sz="1200" b="0">
              <a:solidFill>
                <a:schemeClr val="bg2">
                  <a:lumMod val="10000"/>
                </a:schemeClr>
              </a:solidFill>
              <a:latin typeface="+mn-lt"/>
              <a:cs typeface="Segoe UI Semibold" panose="020B0702040204020203" pitchFamily="34" charset="0"/>
            </a:endParaRPr>
          </a:p>
          <a:p>
            <a:pPr marL="0" indent="0" defTabSz="931382">
              <a:lnSpc>
                <a:spcPct val="100000"/>
              </a:lnSpc>
              <a:spcAft>
                <a:spcPts val="0"/>
              </a:spcAft>
              <a:buFont typeface="Arial" panose="020B0604020202020204" pitchFamily="34" charset="0"/>
              <a:buNone/>
              <a:defRPr/>
            </a:pPr>
            <a:r>
              <a:rPr lang="en-US" sz="1200" b="1">
                <a:solidFill>
                  <a:schemeClr val="bg2">
                    <a:lumMod val="10000"/>
                  </a:schemeClr>
                </a:solidFill>
                <a:latin typeface="+mn-lt"/>
                <a:cs typeface="Segoe UI Semibold" panose="020B0702040204020203" pitchFamily="34" charset="0"/>
              </a:rPr>
              <a:t>[Differentiate your offerings]</a:t>
            </a: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i="0" kern="1200">
                <a:solidFill>
                  <a:schemeClr val="bg2">
                    <a:lumMod val="10000"/>
                  </a:schemeClr>
                </a:solidFill>
                <a:latin typeface="Segoe UI Light" pitchFamily="34" charset="0"/>
                <a:ea typeface="+mn-ea"/>
                <a:cs typeface="Segoe UI Semibold" panose="020B0702040204020203" pitchFamily="34" charset="0"/>
              </a:rPr>
              <a:t>There are also many different ways you can differentiate your offering with Advanced Enterprise Services. </a:t>
            </a: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i="0" u="none" kern="1200">
              <a:solidFill>
                <a:schemeClr val="bg2">
                  <a:lumMod val="10000"/>
                </a:schemeClr>
              </a:solidFill>
              <a:effectLst/>
              <a:latin typeface="Segoe UI Light" pitchFamily="34" charset="0"/>
              <a:ea typeface="+mn-ea"/>
              <a:cs typeface="Segoe UI Semibold" panose="020B0702040204020203" pitchFamily="34" charset="0"/>
            </a:endParaRP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i="0" u="none" kern="1200">
                <a:solidFill>
                  <a:schemeClr val="bg2">
                    <a:lumMod val="10000"/>
                  </a:schemeClr>
                </a:solidFill>
                <a:effectLst/>
                <a:latin typeface="Segoe UI Light" pitchFamily="34" charset="0"/>
                <a:ea typeface="+mn-ea"/>
                <a:cs typeface="Segoe UI Semibold" panose="020B0702040204020203" pitchFamily="34" charset="0"/>
              </a:rPr>
              <a:t>And, think about the opportunities for repeatable IP, which definitely should be on your radar, if you’re not doing it already. Now’s the time! You </a:t>
            </a:r>
            <a:r>
              <a:rPr lang="en-US" sz="1200" kern="1200">
                <a:solidFill>
                  <a:schemeClr val="tx1"/>
                </a:solidFill>
                <a:effectLst/>
                <a:latin typeface="Segoe UI Light" pitchFamily="34" charset="0"/>
                <a:ea typeface="+mn-ea"/>
                <a:cs typeface="+mn-cs"/>
              </a:rPr>
              <a:t>can create simple apps within 10 minutes with PowerApps, and once done, replicate for other customers. It’s a build once, sell many model. </a:t>
            </a:r>
            <a:endParaRPr lang="en-US" sz="1800" i="0" u="none" kern="1200">
              <a:solidFill>
                <a:schemeClr val="bg2">
                  <a:lumMod val="10000"/>
                </a:schemeClr>
              </a:solidFill>
              <a:effectLst/>
              <a:latin typeface="Segoe UI Light" pitchFamily="34" charset="0"/>
              <a:ea typeface="+mn-ea"/>
              <a:cs typeface="Segoe UI Semibold" panose="020B0702040204020203" pitchFamily="34" charset="0"/>
            </a:endParaRPr>
          </a:p>
          <a:p>
            <a:pPr marL="0" indent="0" defTabSz="931382">
              <a:lnSpc>
                <a:spcPct val="100000"/>
              </a:lnSpc>
              <a:spcAft>
                <a:spcPts val="0"/>
              </a:spcAft>
              <a:buFont typeface="Arial" panose="020B0604020202020204" pitchFamily="34" charset="0"/>
              <a:buNone/>
              <a:defRPr/>
            </a:pPr>
            <a:endParaRPr lang="en-US" sz="1200" b="1">
              <a:solidFill>
                <a:schemeClr val="bg2">
                  <a:lumMod val="10000"/>
                </a:schemeClr>
              </a:solidFill>
              <a:latin typeface="+mn-lt"/>
              <a:cs typeface="Segoe UI Semibold" panose="020B0702040204020203" pitchFamily="34" charset="0"/>
            </a:endParaRPr>
          </a:p>
          <a:p>
            <a:pPr marL="0" indent="0" defTabSz="931382">
              <a:lnSpc>
                <a:spcPct val="100000"/>
              </a:lnSpc>
              <a:spcAft>
                <a:spcPts val="0"/>
              </a:spcAft>
              <a:buFont typeface="Arial" panose="020B0604020202020204" pitchFamily="34" charset="0"/>
              <a:buNone/>
              <a:defRPr/>
            </a:pPr>
            <a:r>
              <a:rPr lang="en-US" sz="1200" b="1">
                <a:solidFill>
                  <a:schemeClr val="bg2">
                    <a:lumMod val="10000"/>
                  </a:schemeClr>
                </a:solidFill>
                <a:latin typeface="+mn-lt"/>
                <a:cs typeface="Segoe UI Semibold" panose="020B0702040204020203" pitchFamily="34" charset="0"/>
              </a:rPr>
              <a:t>[Increase deal size]</a:t>
            </a: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i="0" u="none" kern="1200">
                <a:solidFill>
                  <a:schemeClr val="bg2">
                    <a:lumMod val="10000"/>
                  </a:schemeClr>
                </a:solidFill>
                <a:effectLst/>
                <a:latin typeface="Segoe UI Light" pitchFamily="34" charset="0"/>
                <a:ea typeface="+mn-ea"/>
                <a:cs typeface="Segoe UI Semibold" panose="020B0702040204020203" pitchFamily="34" charset="0"/>
              </a:rPr>
              <a:t>Another way to grow your business is driving bigger deals. Because Microsoft 365 is such a robust solution, you’ll have more opportunities to cross-sell and up-sell. </a:t>
            </a: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i="0" u="none" kern="1200">
              <a:solidFill>
                <a:schemeClr val="bg2">
                  <a:lumMod val="10000"/>
                </a:schemeClr>
              </a:solidFill>
              <a:effectLst/>
              <a:latin typeface="Segoe UI Light" pitchFamily="34" charset="0"/>
              <a:ea typeface="+mn-ea"/>
              <a:cs typeface="Segoe UI Semibold" panose="020B0702040204020203" pitchFamily="34" charset="0"/>
            </a:endParaRPr>
          </a:p>
          <a:p>
            <a:pPr marL="0" marR="0" lvl="0" indent="0" algn="l" defTabSz="9140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i="0" u="none" kern="1200">
                <a:solidFill>
                  <a:schemeClr val="bg2">
                    <a:lumMod val="10000"/>
                  </a:schemeClr>
                </a:solidFill>
                <a:effectLst/>
                <a:latin typeface="Segoe UI Light" pitchFamily="34" charset="0"/>
                <a:ea typeface="+mn-ea"/>
                <a:cs typeface="Segoe UI Semibold" panose="020B0702040204020203" pitchFamily="34" charset="0"/>
              </a:rPr>
              <a:t>And even beyond deal size, think about the way Microsoft 365 is actually expanding the total addressable market, </a:t>
            </a:r>
            <a:r>
              <a:rPr lang="en-US" sz="900" kern="1200">
                <a:solidFill>
                  <a:schemeClr val="tx1"/>
                </a:solidFill>
                <a:effectLst/>
                <a:latin typeface="Segoe UI Light" pitchFamily="34" charset="0"/>
                <a:ea typeface="+mn-ea"/>
                <a:cs typeface="+mn-cs"/>
              </a:rPr>
              <a:t>by providing advanced security and compliance capabilities to address the needs of highly regulated industries, and innovative new solutions in industries with high numbers of frontline workers. </a:t>
            </a:r>
            <a:endParaRPr lang="en-US" sz="1100" i="0" kern="1200">
              <a:solidFill>
                <a:schemeClr val="bg2">
                  <a:lumMod val="10000"/>
                </a:schemeClr>
              </a:solidFill>
              <a:effectLst/>
              <a:latin typeface="Segoe UI Light" pitchFamily="34" charset="0"/>
              <a:ea typeface="+mn-ea"/>
              <a:cs typeface="Segoe UI Semibold" panose="020B0702040204020203" pitchFamily="34" charset="0"/>
            </a:endParaRPr>
          </a:p>
          <a:p>
            <a:pPr defTabSz="931382">
              <a:lnSpc>
                <a:spcPct val="100000"/>
              </a:lnSpc>
              <a:spcAft>
                <a:spcPts val="0"/>
              </a:spcAft>
              <a:defRPr/>
            </a:pPr>
            <a:endParaRPr lang="en-US" sz="1100">
              <a:solidFill>
                <a:schemeClr val="bg2">
                  <a:lumMod val="10000"/>
                </a:schemeClr>
              </a:soli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5260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moment to look at how we envisions Microsoft 365 powered device’s impact on your daily life…</a:t>
            </a:r>
          </a:p>
        </p:txBody>
      </p:sp>
      <p:sp>
        <p:nvSpPr>
          <p:cNvPr id="4" name="Slide Number Placeholder 3"/>
          <p:cNvSpPr>
            <a:spLocks noGrp="1"/>
          </p:cNvSpPr>
          <p:nvPr>
            <p:ph type="sldNum" sz="quarter" idx="10"/>
          </p:nvPr>
        </p:nvSpPr>
        <p:spPr/>
        <p:txBody>
          <a:bodyPr/>
          <a:lstStyle/>
          <a:p>
            <a:fld id="{10F6E422-F904-4CDE-A08A-8BCD988D6634}" type="slidenum">
              <a:rPr lang="en-US" smtClean="0"/>
              <a:t>12</a:t>
            </a:fld>
            <a:endParaRPr lang="en-US"/>
          </a:p>
        </p:txBody>
      </p:sp>
    </p:spTree>
    <p:extLst>
      <p:ext uri="{BB962C8B-B14F-4D97-AF65-F5344CB8AC3E}">
        <p14:creationId xmlns:p14="http://schemas.microsoft.com/office/powerpoint/2010/main" val="2720543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EDIT NOTE – Need a storyline for this video to help new trainers….</a:t>
            </a:r>
          </a:p>
        </p:txBody>
      </p:sp>
      <p:sp>
        <p:nvSpPr>
          <p:cNvPr id="4" name="Slide Number Placeholder 3"/>
          <p:cNvSpPr>
            <a:spLocks noGrp="1"/>
          </p:cNvSpPr>
          <p:nvPr>
            <p:ph type="sldNum" sz="quarter" idx="10"/>
          </p:nvPr>
        </p:nvSpPr>
        <p:spPr/>
        <p:txBody>
          <a:bodyPr/>
          <a:lstStyle/>
          <a:p>
            <a:fld id="{10F6E422-F904-4CDE-A08A-8BCD988D6634}" type="slidenum">
              <a:rPr lang="en-US" smtClean="0"/>
              <a:t>13</a:t>
            </a:fld>
            <a:endParaRPr lang="en-US"/>
          </a:p>
        </p:txBody>
      </p:sp>
    </p:spTree>
    <p:extLst>
      <p:ext uri="{BB962C8B-B14F-4D97-AF65-F5344CB8AC3E}">
        <p14:creationId xmlns:p14="http://schemas.microsoft.com/office/powerpoint/2010/main" val="3862195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Windows 10 enables businesses to do more</a:t>
            </a:r>
          </a:p>
          <a:p>
            <a:r>
              <a:rPr lang="en-US" sz="1200" b="0" i="0" kern="1200">
                <a:solidFill>
                  <a:schemeClr val="tx1"/>
                </a:solidFill>
                <a:effectLst/>
                <a:latin typeface="+mn-lt"/>
                <a:ea typeface="+mn-ea"/>
                <a:cs typeface="+mn-cs"/>
              </a:rPr>
              <a:t>The tools to do more and stay secure. Harness the power of the cloud to help reduce the complexity of managing today’s modern IT device environment.</a:t>
            </a:r>
          </a:p>
          <a:p>
            <a:endParaRPr lang="en-GB" sz="1200" b="1"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Intelligent security</a:t>
            </a:r>
          </a:p>
          <a:p>
            <a:r>
              <a:rPr lang="en-US" sz="1200" b="0" i="0" kern="1200">
                <a:solidFill>
                  <a:schemeClr val="tx1"/>
                </a:solidFill>
                <a:effectLst/>
                <a:latin typeface="+mn-lt"/>
                <a:ea typeface="+mn-ea"/>
                <a:cs typeface="+mn-cs"/>
              </a:rPr>
              <a:t>Windows 10 changes the game for security in </a:t>
            </a:r>
            <a:r>
              <a:rPr lang="en-US" sz="1200" b="0" i="0" kern="1200" err="1">
                <a:solidFill>
                  <a:schemeClr val="tx1"/>
                </a:solidFill>
                <a:effectLst/>
                <a:latin typeface="+mn-lt"/>
                <a:ea typeface="+mn-ea"/>
                <a:cs typeface="+mn-cs"/>
              </a:rPr>
              <a:t>organisations</a:t>
            </a:r>
            <a:r>
              <a:rPr lang="en-US" sz="1200" b="0" i="0" kern="1200">
                <a:solidFill>
                  <a:schemeClr val="tx1"/>
                </a:solidFill>
                <a:effectLst/>
                <a:latin typeface="+mn-lt"/>
                <a:ea typeface="+mn-ea"/>
                <a:cs typeface="+mn-cs"/>
              </a:rPr>
              <a:t> by protecting user identities, devices and information with a comprehensive solution driven by intelligence that only Microsoft has to offer.</a:t>
            </a:r>
          </a:p>
          <a:p>
            <a:r>
              <a:rPr lang="en-US" sz="1200" b="1" i="0" kern="1200">
                <a:solidFill>
                  <a:schemeClr val="tx1"/>
                </a:solidFill>
                <a:effectLst/>
                <a:latin typeface="+mn-lt"/>
                <a:ea typeface="+mn-ea"/>
                <a:cs typeface="+mn-cs"/>
              </a:rPr>
              <a:t>Flexible management</a:t>
            </a:r>
          </a:p>
          <a:p>
            <a:r>
              <a:rPr lang="en-US" sz="1200" b="0" i="0" kern="1200">
                <a:solidFill>
                  <a:schemeClr val="tx1"/>
                </a:solidFill>
                <a:effectLst/>
                <a:latin typeface="+mn-lt"/>
                <a:ea typeface="+mn-ea"/>
                <a:cs typeface="+mn-cs"/>
              </a:rPr>
              <a:t>Windows 10 Enterprise enables comprehensive endpoint management that simplifies identity, device and application management, powered by the cloud. With flexible device management options, IT can deploy, manage and update devices anywhere employees need to work.</a:t>
            </a:r>
          </a:p>
          <a:p>
            <a:r>
              <a:rPr lang="en-US" sz="1200" b="1" i="0" kern="1200">
                <a:solidFill>
                  <a:schemeClr val="tx1"/>
                </a:solidFill>
                <a:effectLst/>
                <a:latin typeface="+mn-lt"/>
                <a:ea typeface="+mn-ea"/>
                <a:cs typeface="+mn-cs"/>
              </a:rPr>
              <a:t>Simplified updates</a:t>
            </a:r>
          </a:p>
          <a:p>
            <a:r>
              <a:rPr lang="en-US" sz="1200" b="0" i="0" kern="1200">
                <a:solidFill>
                  <a:schemeClr val="tx1"/>
                </a:solidFill>
                <a:effectLst/>
                <a:latin typeface="+mn-lt"/>
                <a:ea typeface="+mn-ea"/>
                <a:cs typeface="+mn-cs"/>
              </a:rPr>
              <a:t>Tools and insights IT can trust to simplify deployment and updates, freeing resources to drive more business value.</a:t>
            </a:r>
          </a:p>
          <a:p>
            <a:r>
              <a:rPr lang="en-US" sz="1200" b="1" i="0" kern="1200">
                <a:solidFill>
                  <a:schemeClr val="tx1"/>
                </a:solidFill>
                <a:effectLst/>
                <a:latin typeface="+mn-lt"/>
                <a:ea typeface="+mn-ea"/>
                <a:cs typeface="+mn-cs"/>
              </a:rPr>
              <a:t>Enhanced productivity</a:t>
            </a:r>
          </a:p>
          <a:p>
            <a:r>
              <a:rPr lang="en-US" sz="1200" b="0" i="0" kern="1200">
                <a:solidFill>
                  <a:schemeClr val="tx1"/>
                </a:solidFill>
                <a:effectLst/>
                <a:latin typeface="+mn-lt"/>
                <a:ea typeface="+mn-ea"/>
                <a:cs typeface="+mn-cs"/>
              </a:rPr>
              <a:t>An intuitive experience, with built-in tools and features that help your users collaborate and work more efficiently.</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GB" sz="1200" b="0" i="0" kern="1200">
              <a:solidFill>
                <a:schemeClr val="tx1"/>
              </a:solidFill>
              <a:effectLst/>
              <a:latin typeface="+mn-lt"/>
              <a:ea typeface="+mn-ea"/>
              <a:cs typeface="+mn-cs"/>
            </a:endParaRPr>
          </a:p>
          <a:p>
            <a:endParaRPr lang="en-US" sz="1200" b="1">
              <a:solidFill>
                <a:schemeClr val="bg2">
                  <a:lumMod val="10000"/>
                </a:schemeClr>
              </a:solidFill>
              <a:latin typeface="+mn-lt"/>
              <a:cs typeface="Segoe UI Semibold" panose="020B0702040204020203" pitchFamily="34" charset="0"/>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411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Windows 10 enables businesses to do more</a:t>
            </a:r>
          </a:p>
          <a:p>
            <a:r>
              <a:rPr lang="en-US" sz="1200" b="0" i="0" kern="1200">
                <a:solidFill>
                  <a:schemeClr val="tx1"/>
                </a:solidFill>
                <a:effectLst/>
                <a:latin typeface="+mn-lt"/>
                <a:ea typeface="+mn-ea"/>
                <a:cs typeface="+mn-cs"/>
              </a:rPr>
              <a:t>The tools to do more and stay secure. Harness the power of the cloud to help reduce the complexity of managing today’s modern IT device environment.</a:t>
            </a:r>
          </a:p>
          <a:p>
            <a:endParaRPr lang="en-GB" sz="1200" b="1"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Intelligent security</a:t>
            </a:r>
          </a:p>
          <a:p>
            <a:r>
              <a:rPr lang="en-US" sz="1200" b="0" i="0" kern="1200">
                <a:solidFill>
                  <a:schemeClr val="tx1"/>
                </a:solidFill>
                <a:effectLst/>
                <a:latin typeface="+mn-lt"/>
                <a:ea typeface="+mn-ea"/>
                <a:cs typeface="+mn-cs"/>
              </a:rPr>
              <a:t>Windows 10 changes the game for security in </a:t>
            </a:r>
            <a:r>
              <a:rPr lang="en-US" sz="1200" b="0" i="0" kern="1200" err="1">
                <a:solidFill>
                  <a:schemeClr val="tx1"/>
                </a:solidFill>
                <a:effectLst/>
                <a:latin typeface="+mn-lt"/>
                <a:ea typeface="+mn-ea"/>
                <a:cs typeface="+mn-cs"/>
              </a:rPr>
              <a:t>organisations</a:t>
            </a:r>
            <a:r>
              <a:rPr lang="en-US" sz="1200" b="0" i="0" kern="1200">
                <a:solidFill>
                  <a:schemeClr val="tx1"/>
                </a:solidFill>
                <a:effectLst/>
                <a:latin typeface="+mn-lt"/>
                <a:ea typeface="+mn-ea"/>
                <a:cs typeface="+mn-cs"/>
              </a:rPr>
              <a:t> by protecting user identities, devices and information with a comprehensive solution driven by intelligence that only Microsoft has to offer.</a:t>
            </a:r>
          </a:p>
          <a:p>
            <a:r>
              <a:rPr lang="en-US" sz="1200" b="1" i="0" kern="1200">
                <a:solidFill>
                  <a:schemeClr val="tx1"/>
                </a:solidFill>
                <a:effectLst/>
                <a:latin typeface="+mn-lt"/>
                <a:ea typeface="+mn-ea"/>
                <a:cs typeface="+mn-cs"/>
              </a:rPr>
              <a:t>Flexible management</a:t>
            </a:r>
          </a:p>
          <a:p>
            <a:r>
              <a:rPr lang="en-US" sz="1200" b="0" i="0" kern="1200">
                <a:solidFill>
                  <a:schemeClr val="tx1"/>
                </a:solidFill>
                <a:effectLst/>
                <a:latin typeface="+mn-lt"/>
                <a:ea typeface="+mn-ea"/>
                <a:cs typeface="+mn-cs"/>
              </a:rPr>
              <a:t>Windows 10 Enterprise enables comprehensive endpoint management that simplifies identity, device and application management, powered by the cloud. With flexible device management options, IT can deploy, manage and update devices anywhere employees need to work.</a:t>
            </a:r>
          </a:p>
          <a:p>
            <a:r>
              <a:rPr lang="en-US" sz="1200" b="1" i="0" kern="1200">
                <a:solidFill>
                  <a:schemeClr val="tx1"/>
                </a:solidFill>
                <a:effectLst/>
                <a:latin typeface="+mn-lt"/>
                <a:ea typeface="+mn-ea"/>
                <a:cs typeface="+mn-cs"/>
              </a:rPr>
              <a:t>Simplified updates</a:t>
            </a:r>
          </a:p>
          <a:p>
            <a:r>
              <a:rPr lang="en-US" sz="1200" b="0" i="0" kern="1200">
                <a:solidFill>
                  <a:schemeClr val="tx1"/>
                </a:solidFill>
                <a:effectLst/>
                <a:latin typeface="+mn-lt"/>
                <a:ea typeface="+mn-ea"/>
                <a:cs typeface="+mn-cs"/>
              </a:rPr>
              <a:t>Tools and insights IT can trust to simplify deployment and updates, freeing resources to drive more business value.</a:t>
            </a:r>
          </a:p>
          <a:p>
            <a:r>
              <a:rPr lang="en-US" sz="1200" b="1" i="0" kern="1200">
                <a:solidFill>
                  <a:schemeClr val="tx1"/>
                </a:solidFill>
                <a:effectLst/>
                <a:latin typeface="+mn-lt"/>
                <a:ea typeface="+mn-ea"/>
                <a:cs typeface="+mn-cs"/>
              </a:rPr>
              <a:t>Enhanced productivity</a:t>
            </a:r>
          </a:p>
          <a:p>
            <a:r>
              <a:rPr lang="en-US" sz="1200" b="0" i="0" kern="1200">
                <a:solidFill>
                  <a:schemeClr val="tx1"/>
                </a:solidFill>
                <a:effectLst/>
                <a:latin typeface="+mn-lt"/>
                <a:ea typeface="+mn-ea"/>
                <a:cs typeface="+mn-cs"/>
              </a:rPr>
              <a:t>An intuitive experience, with built-in tools and features that help your users collaborate and work more efficiently.</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GB" sz="1200" b="0" i="0" kern="1200">
              <a:solidFill>
                <a:schemeClr val="tx1"/>
              </a:solidFill>
              <a:effectLst/>
              <a:latin typeface="+mn-lt"/>
              <a:ea typeface="+mn-ea"/>
              <a:cs typeface="+mn-cs"/>
            </a:endParaRPr>
          </a:p>
          <a:p>
            <a:endParaRPr lang="en-US" sz="1200" b="1">
              <a:solidFill>
                <a:schemeClr val="bg2">
                  <a:lumMod val="10000"/>
                </a:schemeClr>
              </a:solidFill>
              <a:latin typeface="+mn-lt"/>
              <a:cs typeface="Segoe UI Semibold" panose="020B0702040204020203" pitchFamily="34" charset="0"/>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146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Click on the image to access the video URL</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86869-DAFE-4A3D-A31F-1C68CE0477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871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r>
              <a:rPr lang="en-US" sz="1200" b="1" i="0" kern="1200">
                <a:solidFill>
                  <a:schemeClr val="tx1"/>
                </a:solidFill>
                <a:effectLst/>
                <a:latin typeface="+mn-lt"/>
                <a:ea typeface="+mn-ea"/>
                <a:cs typeface="+mn-cs"/>
              </a:rPr>
            </a:br>
            <a:r>
              <a:rPr lang="en-US" sz="1200" b="1" i="0" kern="1200">
                <a:solidFill>
                  <a:schemeClr val="tx1"/>
                </a:solidFill>
                <a:effectLst/>
                <a:latin typeface="+mn-lt"/>
                <a:ea typeface="+mn-ea"/>
                <a:cs typeface="+mn-cs"/>
              </a:rPr>
              <a:t>Control identity + access in the cloud</a:t>
            </a:r>
          </a:p>
          <a:p>
            <a:pPr fontAlgn="base"/>
            <a:r>
              <a:rPr lang="en-US" sz="1200" b="0" i="0" kern="1200">
                <a:solidFill>
                  <a:schemeClr val="tx1"/>
                </a:solidFill>
                <a:effectLst/>
                <a:latin typeface="+mn-lt"/>
                <a:ea typeface="+mn-ea"/>
                <a:cs typeface="+mn-cs"/>
              </a:rPr>
              <a:t>Centrally manage single sign-on across devices, your datacenter, and the cloud.</a:t>
            </a:r>
          </a:p>
          <a:p>
            <a:pPr fontAlgn="base"/>
            <a:r>
              <a:rPr lang="en-US" sz="1200" b="1" i="0" kern="1200">
                <a:solidFill>
                  <a:schemeClr val="tx1"/>
                </a:solidFill>
                <a:effectLst/>
                <a:latin typeface="+mn-lt"/>
                <a:ea typeface="+mn-ea"/>
                <a:cs typeface="+mn-cs"/>
              </a:rPr>
              <a:t>Get identity-driven security</a:t>
            </a:r>
          </a:p>
          <a:p>
            <a:pPr fontAlgn="base"/>
            <a:r>
              <a:rPr lang="en-US" sz="1200" b="0" i="0" kern="1200">
                <a:solidFill>
                  <a:schemeClr val="tx1"/>
                </a:solidFill>
                <a:effectLst/>
                <a:latin typeface="+mn-lt"/>
                <a:ea typeface="+mn-ea"/>
                <a:cs typeface="+mn-cs"/>
              </a:rPr>
              <a:t>Comprehensive, intelligent protection against today's advanced attacks.</a:t>
            </a:r>
          </a:p>
          <a:p>
            <a:pPr fontAlgn="base"/>
            <a:r>
              <a:rPr lang="en-US" sz="1200" b="1" i="0" kern="1200">
                <a:solidFill>
                  <a:schemeClr val="tx1"/>
                </a:solidFill>
                <a:effectLst/>
                <a:latin typeface="+mn-lt"/>
                <a:ea typeface="+mn-ea"/>
                <a:cs typeface="+mn-cs"/>
              </a:rPr>
              <a:t>Manage mobile devices + apps</a:t>
            </a:r>
          </a:p>
          <a:p>
            <a:pPr fontAlgn="base"/>
            <a:r>
              <a:rPr lang="en-US" sz="1200" b="0" i="0" kern="1200">
                <a:solidFill>
                  <a:schemeClr val="tx1"/>
                </a:solidFill>
                <a:effectLst/>
                <a:latin typeface="+mn-lt"/>
                <a:ea typeface="+mn-ea"/>
                <a:cs typeface="+mn-cs"/>
              </a:rPr>
              <a:t>Securely manage apps and data on iOS, Android, and Windows from one place.</a:t>
            </a:r>
          </a:p>
          <a:p>
            <a:pPr fontAlgn="base"/>
            <a:r>
              <a:rPr lang="en-US" sz="1200" b="1" i="0" kern="1200">
                <a:solidFill>
                  <a:schemeClr val="tx1"/>
                </a:solidFill>
                <a:effectLst/>
                <a:latin typeface="+mn-lt"/>
                <a:ea typeface="+mn-ea"/>
                <a:cs typeface="+mn-cs"/>
              </a:rPr>
              <a:t>Protect your information</a:t>
            </a:r>
          </a:p>
          <a:p>
            <a:pPr fontAlgn="base"/>
            <a:r>
              <a:rPr lang="en-US" sz="1200" b="0" i="0" kern="1200">
                <a:solidFill>
                  <a:schemeClr val="tx1"/>
                </a:solidFill>
                <a:effectLst/>
                <a:latin typeface="+mn-lt"/>
                <a:ea typeface="+mn-ea"/>
                <a:cs typeface="+mn-cs"/>
              </a:rPr>
              <a:t>Intelligently safeguard your corporate data and enable secured collaboration.</a:t>
            </a:r>
          </a:p>
          <a:p>
            <a:pPr fontAlgn="base"/>
            <a:r>
              <a:rPr lang="en-US" sz="1200" b="1" i="0" kern="1200">
                <a:solidFill>
                  <a:schemeClr val="tx1"/>
                </a:solidFill>
                <a:effectLst/>
                <a:latin typeface="+mn-lt"/>
                <a:ea typeface="+mn-ea"/>
                <a:cs typeface="+mn-cs"/>
              </a:rPr>
              <a:t>Virtualize your desktops</a:t>
            </a:r>
          </a:p>
          <a:p>
            <a:pPr fontAlgn="base"/>
            <a:r>
              <a:rPr lang="en-US" sz="1200" b="0" i="0" kern="1200">
                <a:solidFill>
                  <a:schemeClr val="tx1"/>
                </a:solidFill>
                <a:effectLst/>
                <a:latin typeface="+mn-lt"/>
                <a:ea typeface="+mn-ea"/>
                <a:cs typeface="+mn-cs"/>
              </a:rPr>
              <a:t>Efficiently deliver and manage Windows desktops and apps on all devices.</a:t>
            </a:r>
          </a:p>
          <a:p>
            <a:endParaRPr lang="en-US"/>
          </a:p>
        </p:txBody>
      </p:sp>
      <p:sp>
        <p:nvSpPr>
          <p:cNvPr id="4" name="Slide Number Placeholder 3"/>
          <p:cNvSpPr>
            <a:spLocks noGrp="1"/>
          </p:cNvSpPr>
          <p:nvPr>
            <p:ph type="sldNum" sz="quarter" idx="5"/>
          </p:nvPr>
        </p:nvSpPr>
        <p:spPr/>
        <p:txBody>
          <a:bodyPr/>
          <a:lstStyle/>
          <a:p>
            <a:fld id="{10F6E422-F904-4CDE-A08A-8BCD988D6634}" type="slidenum">
              <a:rPr lang="en-US" smtClean="0"/>
              <a:t>17</a:t>
            </a:fld>
            <a:endParaRPr lang="en-US"/>
          </a:p>
        </p:txBody>
      </p:sp>
    </p:spTree>
    <p:extLst>
      <p:ext uri="{BB962C8B-B14F-4D97-AF65-F5344CB8AC3E}">
        <p14:creationId xmlns:p14="http://schemas.microsoft.com/office/powerpoint/2010/main" val="1214730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176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107000"/>
              </a:lnSpc>
              <a:spcBef>
                <a:spcPts val="0"/>
              </a:spcBef>
              <a:spcAft>
                <a:spcPts val="0"/>
              </a:spcAft>
            </a:pPr>
            <a:r>
              <a:rPr lang="en-US" sz="1100" kern="1200" baseline="0">
                <a:solidFill>
                  <a:schemeClr val="dk1"/>
                </a:solidFill>
                <a:effectLst/>
                <a:latin typeface="Calibri" panose="020F0502020204030204" pitchFamily="34" charset="0"/>
                <a:ea typeface="+mn-ea"/>
                <a:cs typeface="Times New Roman" panose="02020603050405020304" pitchFamily="18" charset="0"/>
              </a:rPr>
              <a:t>The Microsoft 365 powered device has a virtuous cycle of product improvement, feature roadmaps, coordinated support across the entire environment and a partner ecosystem to help you execute and manage the enterprise</a:t>
            </a:r>
          </a:p>
          <a:p>
            <a:pPr marL="0" marR="0" algn="l" defTabSz="932742" rtl="0" eaLnBrk="1" latinLnBrk="0" hangingPunct="1">
              <a:lnSpc>
                <a:spcPct val="107000"/>
              </a:lnSpc>
              <a:spcBef>
                <a:spcPts val="0"/>
              </a:spcBef>
              <a:spcAft>
                <a:spcPts val="0"/>
              </a:spcAft>
            </a:pPr>
            <a:r>
              <a:rPr lang="en-US" sz="1100" kern="1200" baseline="0">
                <a:solidFill>
                  <a:schemeClr val="dk1"/>
                </a:solidFill>
                <a:effectLst/>
                <a:latin typeface="Calibri" panose="020F0502020204030204" pitchFamily="34" charset="0"/>
                <a:ea typeface="+mn-ea"/>
                <a:cs typeface="Times New Roman" panose="02020603050405020304" pitchFamily="18" charset="0"/>
              </a:rPr>
              <a:t>This approach represents a shift from a more workload- or product-focused deployment strategy to a coordinated one across the ecosystem</a:t>
            </a:r>
          </a:p>
          <a:p>
            <a:pPr marL="0" marR="0" algn="l" defTabSz="932742" rtl="0" eaLnBrk="1" latinLnBrk="0" hangingPunct="1">
              <a:lnSpc>
                <a:spcPct val="107000"/>
              </a:lnSpc>
              <a:spcBef>
                <a:spcPts val="0"/>
              </a:spcBef>
              <a:spcAft>
                <a:spcPts val="0"/>
              </a:spcAft>
            </a:pPr>
            <a:r>
              <a:rPr lang="en-US" sz="1100" kern="1200" baseline="0">
                <a:solidFill>
                  <a:schemeClr val="dk1"/>
                </a:solidFill>
                <a:effectLst/>
                <a:latin typeface="Calibri" panose="020F0502020204030204" pitchFamily="34" charset="0"/>
                <a:ea typeface="+mn-ea"/>
                <a:cs typeface="Times New Roman" panose="02020603050405020304" pitchFamily="18" charset="0"/>
              </a:rPr>
              <a:t>Microsoft provides scale, a repeatable process that is included with Microsoft 365</a:t>
            </a:r>
          </a:p>
          <a:p>
            <a:pPr marL="0" marR="0" algn="l" defTabSz="932742" rtl="0" eaLnBrk="1" latinLnBrk="0" hangingPunct="1">
              <a:lnSpc>
                <a:spcPct val="107000"/>
              </a:lnSpc>
              <a:spcBef>
                <a:spcPts val="0"/>
              </a:spcBef>
              <a:spcAft>
                <a:spcPts val="0"/>
              </a:spcAft>
            </a:pPr>
            <a:r>
              <a:rPr lang="en-US" sz="1100" kern="1200" baseline="0">
                <a:solidFill>
                  <a:schemeClr val="dk1"/>
                </a:solidFill>
                <a:effectLst/>
                <a:latin typeface="Calibri" panose="020F0502020204030204" pitchFamily="34" charset="0"/>
                <a:ea typeface="+mn-ea"/>
                <a:cs typeface="Times New Roman" panose="02020603050405020304" pitchFamily="18" charset="0"/>
              </a:rPr>
              <a:t>Don’t spend your resources and time on desktop management – let Microsoft catalyze your deployment</a:t>
            </a:r>
            <a:endParaRPr lang="en-US" sz="11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12/5/2018 4:23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85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pPr lvl="0"/>
            <a:r>
              <a:rPr lang="en-US" kern="1200">
                <a:solidFill>
                  <a:srgbClr val="000000"/>
                </a:solidFill>
                <a:effectLst/>
                <a:latin typeface="+mn-lt"/>
                <a:ea typeface="+mn-ea"/>
                <a:cs typeface="+mn-cs"/>
              </a:rPr>
              <a:t>The workplace is evolving rapidly, and employees have new expectations for work and how it should get done. </a:t>
            </a:r>
          </a:p>
          <a:p>
            <a:pPr lvl="0"/>
            <a:endParaRPr lang="en-US" kern="1200">
              <a:solidFill>
                <a:srgbClr val="000000"/>
              </a:solidFill>
              <a:effectLst/>
              <a:latin typeface="+mn-lt"/>
              <a:ea typeface="+mn-ea"/>
              <a:cs typeface="+mn-cs"/>
            </a:endParaRPr>
          </a:p>
          <a:p>
            <a:pPr lvl="0"/>
            <a:r>
              <a:rPr lang="en-US" kern="1200">
                <a:solidFill>
                  <a:srgbClr val="000000"/>
                </a:solidFill>
                <a:effectLst/>
                <a:latin typeface="+mn-lt"/>
                <a:ea typeface="+mn-ea"/>
                <a:cs typeface="+mn-cs"/>
              </a:rPr>
              <a:t>Business leaders are embracing these changes and supporting </a:t>
            </a:r>
            <a:r>
              <a:rPr lang="en-US" b="1" kern="1200">
                <a:solidFill>
                  <a:srgbClr val="000000"/>
                </a:solidFill>
                <a:effectLst/>
                <a:latin typeface="+mn-lt"/>
                <a:ea typeface="+mn-ea"/>
                <a:cs typeface="+mn-cs"/>
              </a:rPr>
              <a:t>a new culture of work</a:t>
            </a:r>
          </a:p>
          <a:p>
            <a:pPr marL="0" lvl="0" indent="0">
              <a:buFont typeface="Arial" panose="020B0604020202020204" pitchFamily="34" charset="0"/>
              <a:buNone/>
            </a:pPr>
            <a:r>
              <a:rPr lang="en-US" kern="1200">
                <a:solidFill>
                  <a:srgbClr val="000000"/>
                </a:solidFill>
                <a:effectLst/>
                <a:latin typeface="+mn-lt"/>
                <a:ea typeface="+mn-ea"/>
                <a:cs typeface="+mn-cs"/>
              </a:rPr>
              <a:t>This means:</a:t>
            </a:r>
          </a:p>
          <a:p>
            <a:pPr marL="0" lvl="0" indent="0">
              <a:buFont typeface="Arial" panose="020B0604020202020204" pitchFamily="34" charset="0"/>
              <a:buNone/>
            </a:pPr>
            <a:endParaRPr lang="en-US" kern="1200">
              <a:solidFill>
                <a:srgbClr val="000000"/>
              </a:solidFill>
              <a:effectLst/>
              <a:latin typeface="+mn-lt"/>
              <a:ea typeface="+mn-ea"/>
              <a:cs typeface="+mn-cs"/>
            </a:endParaRPr>
          </a:p>
          <a:p>
            <a:pPr marL="171450" lvl="0" indent="-171450">
              <a:buFont typeface="Arial" panose="020B0604020202020204" pitchFamily="34" charset="0"/>
              <a:buChar char="•"/>
            </a:pPr>
            <a:r>
              <a:rPr lang="en-US" kern="1200">
                <a:solidFill>
                  <a:srgbClr val="000000"/>
                </a:solidFill>
                <a:effectLst/>
                <a:latin typeface="+mn-lt"/>
                <a:ea typeface="+mn-ea"/>
                <a:cs typeface="+mn-cs"/>
              </a:rPr>
              <a:t>collaborating in real time</a:t>
            </a:r>
          </a:p>
          <a:p>
            <a:pPr marL="171450" lvl="0" indent="-171450">
              <a:buFont typeface="Arial" panose="020B0604020202020204" pitchFamily="34" charset="0"/>
              <a:buChar char="•"/>
            </a:pPr>
            <a:r>
              <a:rPr lang="en-US" kern="1200">
                <a:solidFill>
                  <a:srgbClr val="000000"/>
                </a:solidFill>
                <a:effectLst/>
                <a:latin typeface="+mn-lt"/>
                <a:ea typeface="+mn-ea"/>
                <a:cs typeface="+mn-cs"/>
              </a:rPr>
              <a:t>having always-on access to files and data,</a:t>
            </a:r>
          </a:p>
          <a:p>
            <a:pPr marL="171450" lvl="0" indent="-171450">
              <a:buFont typeface="Arial" panose="020B0604020202020204" pitchFamily="34" charset="0"/>
              <a:buChar char="•"/>
            </a:pPr>
            <a:r>
              <a:rPr lang="en-US" kern="1200">
                <a:solidFill>
                  <a:srgbClr val="000000"/>
                </a:solidFill>
                <a:effectLst/>
                <a:latin typeface="+mn-lt"/>
                <a:ea typeface="+mn-ea"/>
                <a:cs typeface="+mn-cs"/>
              </a:rPr>
              <a:t>flexibility to work from wherever, whenever</a:t>
            </a:r>
          </a:p>
          <a:p>
            <a:pPr marL="171450" lvl="0" indent="-171450">
              <a:buFont typeface="Arial" panose="020B0604020202020204" pitchFamily="34" charset="0"/>
              <a:buChar char="•"/>
            </a:pPr>
            <a:r>
              <a:rPr lang="en-US" kern="1200">
                <a:solidFill>
                  <a:srgbClr val="000000"/>
                </a:solidFill>
                <a:effectLst/>
                <a:latin typeface="+mn-lt"/>
                <a:ea typeface="+mn-ea"/>
                <a:cs typeface="+mn-cs"/>
              </a:rPr>
              <a:t>staying safe and secure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fld id="{B4008EB6-D09E-4580-8CD6-DDB14511944F}" type="slidenum">
              <a:rPr lang="en-US" smtClean="0"/>
              <a:pPr/>
              <a:t>2</a:t>
            </a:fld>
            <a:endParaRPr lang="en-US"/>
          </a:p>
        </p:txBody>
      </p:sp>
      <p:sp>
        <p:nvSpPr>
          <p:cNvPr id="8" name="TextBox 7">
            <a:extLst>
              <a:ext uri="{FF2B5EF4-FFF2-40B4-BE49-F238E27FC236}">
                <a16:creationId xmlns:a16="http://schemas.microsoft.com/office/drawing/2014/main" id="{6659C9EB-0E93-4DE3-A016-369FE705C74B}"/>
              </a:ext>
            </a:extLst>
          </p:cNvPr>
          <p:cNvSpPr txBox="1"/>
          <p:nvPr/>
        </p:nvSpPr>
        <p:spPr>
          <a:xfrm>
            <a:off x="4572000" y="773399"/>
            <a:ext cx="4114800" cy="553998"/>
          </a:xfrm>
          <a:prstGeom prst="rect">
            <a:avLst/>
          </a:prstGeom>
          <a:noFill/>
        </p:spPr>
        <p:txBody>
          <a:bodyPr wrap="square" lIns="0" tIns="0" rIns="0" bIns="0" rtlCol="0" anchor="t">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“There is a new culture of work, we call this the modern workplace.” </a:t>
            </a:r>
          </a:p>
        </p:txBody>
      </p:sp>
      <p:sp>
        <p:nvSpPr>
          <p:cNvPr id="4" name="Footer Placeholder 3">
            <a:extLst>
              <a:ext uri="{FF2B5EF4-FFF2-40B4-BE49-F238E27FC236}">
                <a16:creationId xmlns:a16="http://schemas.microsoft.com/office/drawing/2014/main" id="{F963A814-AD8E-49EA-A2BF-D7D6D7566DD5}"/>
              </a:ext>
            </a:extLst>
          </p:cNvPr>
          <p:cNvSpPr>
            <a:spLocks noGrp="1"/>
          </p:cNvSpPr>
          <p:nvPr>
            <p:ph type="ftr" sz="quarter" idx="14"/>
          </p:nvPr>
        </p:nvSpPr>
        <p:spPr/>
        <p:txBody>
          <a:bodyPr/>
          <a:lstStyle/>
          <a:p>
            <a:r>
              <a:rPr lang="en-US"/>
              <a:t>Shift to a modern desktop with M365</a:t>
            </a:r>
          </a:p>
        </p:txBody>
      </p:sp>
      <p:sp>
        <p:nvSpPr>
          <p:cNvPr id="11" name="TextBox 10">
            <a:extLst>
              <a:ext uri="{FF2B5EF4-FFF2-40B4-BE49-F238E27FC236}">
                <a16:creationId xmlns:a16="http://schemas.microsoft.com/office/drawing/2014/main" id="{A12079E6-01BA-40F7-A6E5-A8982736727B}"/>
              </a:ext>
            </a:extLst>
          </p:cNvPr>
          <p:cNvSpPr txBox="1"/>
          <p:nvPr/>
        </p:nvSpPr>
        <p:spPr>
          <a:xfrm>
            <a:off x="6151146"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indent="-342900">
              <a:spcAft>
                <a:spcPts val="1200"/>
              </a:spcAft>
              <a:buFont typeface="Arial" panose="020B0604020202020204" pitchFamily="34" charset="0"/>
              <a:buChar char="•"/>
              <a:defRPr/>
            </a:pPr>
            <a:r>
              <a:rPr lang="en-US" sz="1200">
                <a:solidFill>
                  <a:srgbClr val="000000"/>
                </a:solidFill>
                <a:latin typeface="Segoe UI"/>
              </a:rPr>
              <a:t>Name</a:t>
            </a:r>
          </a:p>
          <a:p>
            <a:pPr marL="342900" indent="-342900">
              <a:spcAft>
                <a:spcPts val="1200"/>
              </a:spcAft>
              <a:buFont typeface="Arial" panose="020B0604020202020204" pitchFamily="34" charset="0"/>
              <a:buChar char="•"/>
              <a:defRPr/>
            </a:pPr>
            <a:r>
              <a:rPr lang="en-US" sz="1200">
                <a:solidFill>
                  <a:srgbClr val="000000"/>
                </a:solidFill>
                <a:latin typeface="Segoe UI"/>
              </a:rPr>
              <a:t>Role</a:t>
            </a:r>
          </a:p>
          <a:p>
            <a:pPr marL="285750" marR="0" lvl="0" indent="-28575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50" normalizeH="0" baseline="0" noProof="0">
              <a:ln>
                <a:noFill/>
              </a:ln>
              <a:solidFill>
                <a:srgbClr val="000000"/>
              </a:solidFill>
              <a:effectLst/>
              <a:uLnTx/>
              <a:uFillTx/>
              <a:latin typeface="Segoe UI Semibold"/>
              <a:ea typeface="+mn-ea"/>
              <a:cs typeface="+mn-cs"/>
            </a:endParaRP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56285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FastTrack.Microsoft.Com</a:t>
            </a:r>
            <a:r>
              <a:rPr lang="en-US"/>
              <a:t> is the center of the universe for partners in FY18.  Starting with a customer success plan, created by YOU, FastTrack paves the way to provide both Proof of Concept (non production) and Pilot (initial, 500 seat) rollouts to your customers.</a:t>
            </a:r>
          </a:p>
        </p:txBody>
      </p:sp>
      <p:sp>
        <p:nvSpPr>
          <p:cNvPr id="4" name="Slide Number Placeholder 3"/>
          <p:cNvSpPr>
            <a:spLocks noGrp="1"/>
          </p:cNvSpPr>
          <p:nvPr>
            <p:ph type="sldNum" sz="quarter" idx="10"/>
          </p:nvPr>
        </p:nvSpPr>
        <p:spPr/>
        <p:txBody>
          <a:bodyPr/>
          <a:lstStyle/>
          <a:p>
            <a:fld id="{25A170CB-2C60-47F2-BF38-DF6C11A952F4}" type="slidenum">
              <a:rPr lang="en-US" smtClean="0"/>
              <a:t>20</a:t>
            </a:fld>
            <a:endParaRPr lang="en-US"/>
          </a:p>
        </p:txBody>
      </p:sp>
    </p:spTree>
    <p:extLst>
      <p:ext uri="{BB962C8B-B14F-4D97-AF65-F5344CB8AC3E}">
        <p14:creationId xmlns:p14="http://schemas.microsoft.com/office/powerpoint/2010/main" val="1923028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r>
              <a:rPr lang="en-US" sz="1200" b="1" i="0" kern="1200">
                <a:solidFill>
                  <a:schemeClr val="tx1"/>
                </a:solidFill>
                <a:effectLst/>
                <a:latin typeface="+mn-lt"/>
                <a:ea typeface="+mn-ea"/>
                <a:cs typeface="+mn-cs"/>
              </a:rPr>
            </a:br>
            <a:r>
              <a:rPr lang="en-US" sz="1200" b="1" i="0" kern="1200">
                <a:solidFill>
                  <a:schemeClr val="tx1"/>
                </a:solidFill>
                <a:effectLst/>
                <a:latin typeface="+mn-lt"/>
                <a:ea typeface="+mn-ea"/>
                <a:cs typeface="+mn-cs"/>
              </a:rPr>
              <a:t>Control identity + access in the cloud</a:t>
            </a:r>
          </a:p>
          <a:p>
            <a:pPr fontAlgn="base"/>
            <a:r>
              <a:rPr lang="en-US" sz="1200" b="0" i="0" kern="1200">
                <a:solidFill>
                  <a:schemeClr val="tx1"/>
                </a:solidFill>
                <a:effectLst/>
                <a:latin typeface="+mn-lt"/>
                <a:ea typeface="+mn-ea"/>
                <a:cs typeface="+mn-cs"/>
              </a:rPr>
              <a:t>Centrally manage single sign-on across devices, your datacenter, and the cloud.</a:t>
            </a:r>
          </a:p>
          <a:p>
            <a:pPr fontAlgn="base"/>
            <a:r>
              <a:rPr lang="en-US" sz="1200" b="1" i="0" kern="1200">
                <a:solidFill>
                  <a:schemeClr val="tx1"/>
                </a:solidFill>
                <a:effectLst/>
                <a:latin typeface="+mn-lt"/>
                <a:ea typeface="+mn-ea"/>
                <a:cs typeface="+mn-cs"/>
              </a:rPr>
              <a:t>Get identity-driven security</a:t>
            </a:r>
          </a:p>
          <a:p>
            <a:pPr fontAlgn="base"/>
            <a:r>
              <a:rPr lang="en-US" sz="1200" b="0" i="0" kern="1200">
                <a:solidFill>
                  <a:schemeClr val="tx1"/>
                </a:solidFill>
                <a:effectLst/>
                <a:latin typeface="+mn-lt"/>
                <a:ea typeface="+mn-ea"/>
                <a:cs typeface="+mn-cs"/>
              </a:rPr>
              <a:t>Comprehensive, intelligent protection against today's advanced attacks.</a:t>
            </a:r>
          </a:p>
          <a:p>
            <a:pPr fontAlgn="base"/>
            <a:r>
              <a:rPr lang="en-US" sz="1200" b="1" i="0" kern="1200">
                <a:solidFill>
                  <a:schemeClr val="tx1"/>
                </a:solidFill>
                <a:effectLst/>
                <a:latin typeface="+mn-lt"/>
                <a:ea typeface="+mn-ea"/>
                <a:cs typeface="+mn-cs"/>
              </a:rPr>
              <a:t>Manage mobile devices + apps</a:t>
            </a:r>
          </a:p>
          <a:p>
            <a:pPr fontAlgn="base"/>
            <a:r>
              <a:rPr lang="en-US" sz="1200" b="0" i="0" kern="1200">
                <a:solidFill>
                  <a:schemeClr val="tx1"/>
                </a:solidFill>
                <a:effectLst/>
                <a:latin typeface="+mn-lt"/>
                <a:ea typeface="+mn-ea"/>
                <a:cs typeface="+mn-cs"/>
              </a:rPr>
              <a:t>Securely manage apps and data on iOS, Android, and Windows from one place.</a:t>
            </a:r>
          </a:p>
          <a:p>
            <a:pPr fontAlgn="base"/>
            <a:r>
              <a:rPr lang="en-US" sz="1200" b="1" i="0" kern="1200">
                <a:solidFill>
                  <a:schemeClr val="tx1"/>
                </a:solidFill>
                <a:effectLst/>
                <a:latin typeface="+mn-lt"/>
                <a:ea typeface="+mn-ea"/>
                <a:cs typeface="+mn-cs"/>
              </a:rPr>
              <a:t>Protect your information</a:t>
            </a:r>
          </a:p>
          <a:p>
            <a:pPr fontAlgn="base"/>
            <a:r>
              <a:rPr lang="en-US" sz="1200" b="0" i="0" kern="1200">
                <a:solidFill>
                  <a:schemeClr val="tx1"/>
                </a:solidFill>
                <a:effectLst/>
                <a:latin typeface="+mn-lt"/>
                <a:ea typeface="+mn-ea"/>
                <a:cs typeface="+mn-cs"/>
              </a:rPr>
              <a:t>Intelligently safeguard your corporate data and enable secured collaboration.</a:t>
            </a:r>
          </a:p>
          <a:p>
            <a:pPr fontAlgn="base"/>
            <a:r>
              <a:rPr lang="en-US" sz="1200" b="1" i="0" kern="1200">
                <a:solidFill>
                  <a:schemeClr val="tx1"/>
                </a:solidFill>
                <a:effectLst/>
                <a:latin typeface="+mn-lt"/>
                <a:ea typeface="+mn-ea"/>
                <a:cs typeface="+mn-cs"/>
              </a:rPr>
              <a:t>Virtualize your desktops</a:t>
            </a:r>
          </a:p>
          <a:p>
            <a:pPr fontAlgn="base"/>
            <a:r>
              <a:rPr lang="en-US" sz="1200" b="0" i="0" kern="1200">
                <a:solidFill>
                  <a:schemeClr val="tx1"/>
                </a:solidFill>
                <a:effectLst/>
                <a:latin typeface="+mn-lt"/>
                <a:ea typeface="+mn-ea"/>
                <a:cs typeface="+mn-cs"/>
              </a:rPr>
              <a:t>Efficiently deliver and manage Windows desktops and apps on all devices.</a:t>
            </a:r>
          </a:p>
          <a:p>
            <a:endParaRPr lang="en-US"/>
          </a:p>
        </p:txBody>
      </p:sp>
      <p:sp>
        <p:nvSpPr>
          <p:cNvPr id="4" name="Slide Number Placeholder 3"/>
          <p:cNvSpPr>
            <a:spLocks noGrp="1"/>
          </p:cNvSpPr>
          <p:nvPr>
            <p:ph type="sldNum" sz="quarter" idx="5"/>
          </p:nvPr>
        </p:nvSpPr>
        <p:spPr/>
        <p:txBody>
          <a:bodyPr/>
          <a:lstStyle/>
          <a:p>
            <a:fld id="{10F6E422-F904-4CDE-A08A-8BCD988D6634}" type="slidenum">
              <a:rPr lang="en-US" smtClean="0"/>
              <a:t>21</a:t>
            </a:fld>
            <a:endParaRPr lang="en-US"/>
          </a:p>
        </p:txBody>
      </p:sp>
    </p:spTree>
    <p:extLst>
      <p:ext uri="{BB962C8B-B14F-4D97-AF65-F5344CB8AC3E}">
        <p14:creationId xmlns:p14="http://schemas.microsoft.com/office/powerpoint/2010/main" val="2642292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a:t>Knowing that the phone is a big part of the way people work today, the modern desktop is designed to work well with both Android and iPhones.</a:t>
            </a:r>
          </a:p>
          <a:p>
            <a:endParaRPr lang="en-US"/>
          </a:p>
          <a:p>
            <a:pPr marL="171450" marR="0" lvl="0" indent="-171450" algn="l" defTabSz="932688" rtl="0" eaLnBrk="1" fontAlgn="auto" latinLnBrk="0" hangingPunct="1">
              <a:buClrTx/>
              <a:buSzTx/>
              <a:buFont typeface="Arial" panose="020B0604020202020204" pitchFamily="34" charset="0"/>
              <a:buChar char="•"/>
              <a:tabLst/>
              <a:defRPr/>
            </a:pPr>
            <a:r>
              <a:rPr kumimoji="0" lang="en-US" b="1" i="0" u="none" strike="noStrike" kern="0" cap="none" spc="0" normalizeH="0" baseline="0" noProof="0">
                <a:ln>
                  <a:noFill/>
                </a:ln>
                <a:effectLst/>
                <a:uLnTx/>
                <a:uFillTx/>
                <a:ea typeface="+mn-ea"/>
                <a:cs typeface="Segoe UI" panose="020B0502040204020203" pitchFamily="34" charset="0"/>
              </a:rPr>
              <a:t>Seamlessly work across devices: </a:t>
            </a:r>
            <a:r>
              <a:rPr kumimoji="0" lang="en-US" b="0" i="0" u="none" strike="noStrike" kern="0" cap="none" spc="0" normalizeH="0" baseline="0" noProof="0">
                <a:ln>
                  <a:noFill/>
                </a:ln>
                <a:effectLst/>
                <a:uLnTx/>
                <a:uFillTx/>
                <a:ea typeface="+mn-ea"/>
                <a:cs typeface="Segoe UI" panose="020B0502040204020203" pitchFamily="34" charset="0"/>
              </a:rPr>
              <a:t>with features like Continue on PC, users can easily move from one device to another, continuing an activity right where they left off. Microsoft Edge creates continuous browsing for Windows 10 users across their devices, syncing content and data seamlessly and safely. Users can even send and receive SMS text messages from their computer.</a:t>
            </a:r>
          </a:p>
          <a:p>
            <a:pPr marL="171450" marR="0" lvl="0" indent="-171450" algn="l" defTabSz="932688" rtl="0" eaLnBrk="1" fontAlgn="auto" latinLnBrk="0" hangingPunct="1">
              <a:buClrTx/>
              <a:buSzTx/>
              <a:buFont typeface="Arial" panose="020B0604020202020204" pitchFamily="34" charset="0"/>
              <a:buChar char="•"/>
              <a:tabLst/>
              <a:defRPr/>
            </a:pPr>
            <a:r>
              <a:rPr lang="en-US" b="1" kern="1200">
                <a:solidFill>
                  <a:srgbClr val="000000"/>
                </a:solidFill>
                <a:effectLst/>
                <a:latin typeface="+mn-lt"/>
                <a:ea typeface="+mn-ea"/>
                <a:cs typeface="+mn-cs"/>
              </a:rPr>
              <a:t>Access your work on any device and any platform</a:t>
            </a:r>
            <a:r>
              <a:rPr lang="en-US" kern="1200">
                <a:solidFill>
                  <a:srgbClr val="000000"/>
                </a:solidFill>
                <a:effectLst/>
                <a:latin typeface="+mn-lt"/>
                <a:ea typeface="+mn-ea"/>
                <a:cs typeface="+mn-cs"/>
              </a:rPr>
              <a:t>: users can access Office 365 files and data from any activated device, anywhere, on any platform, at any time.  They can share and collaborate on documents directly from OneDrive, and provide access to anyone in the organization. </a:t>
            </a:r>
          </a:p>
          <a:p>
            <a:pPr marL="171450" marR="0" lvl="0" indent="-171450" algn="l" defTabSz="932688" rtl="0" eaLnBrk="1" fontAlgn="auto" latinLnBrk="0" hangingPunct="1">
              <a:buClrTx/>
              <a:buSzTx/>
              <a:buFont typeface="Arial" panose="020B0604020202020204" pitchFamily="34" charset="0"/>
              <a:buChar char="•"/>
              <a:tabLst/>
              <a:defRPr/>
            </a:pPr>
            <a:r>
              <a:rPr lang="en-US" b="1" kern="1200">
                <a:solidFill>
                  <a:srgbClr val="000000"/>
                </a:solidFill>
                <a:effectLst/>
                <a:latin typeface="+mn-lt"/>
                <a:ea typeface="+mn-ea"/>
                <a:cs typeface="+mn-cs"/>
              </a:rPr>
              <a:t>Stay productive anywhere with online versions of Office apps</a:t>
            </a:r>
            <a:r>
              <a:rPr lang="en-US" kern="1200">
                <a:solidFill>
                  <a:srgbClr val="000000"/>
                </a:solidFill>
                <a:effectLst/>
                <a:latin typeface="+mn-lt"/>
                <a:ea typeface="+mn-ea"/>
                <a:cs typeface="+mn-cs"/>
              </a:rPr>
              <a:t>: utilize a rich “near-desktop” experience, work anywhere with an internet connection, and modify documents on the go</a:t>
            </a:r>
          </a:p>
          <a:p>
            <a:pPr marL="171450" marR="0" lvl="0" indent="-171450" algn="l" defTabSz="932688" rtl="0" eaLnBrk="1" fontAlgn="auto" latinLnBrk="0" hangingPunct="1">
              <a:buClrTx/>
              <a:buSzTx/>
              <a:buFont typeface="Arial" panose="020B0604020202020204" pitchFamily="34" charset="0"/>
              <a:buChar char="•"/>
              <a:tabLst/>
              <a:defRPr/>
            </a:pPr>
            <a:r>
              <a:rPr kumimoji="0" lang="en-US" b="1" i="0" u="none" strike="noStrike" kern="0" cap="none" spc="0" normalizeH="0" baseline="0" noProof="0">
                <a:ln>
                  <a:noFill/>
                </a:ln>
                <a:effectLst/>
                <a:uLnTx/>
                <a:uFillTx/>
                <a:ea typeface="+mn-ea"/>
                <a:cs typeface="Segoe UI" panose="020B0502040204020203" pitchFamily="34" charset="0"/>
              </a:rPr>
              <a:t>Microsoft Edge </a:t>
            </a:r>
            <a:r>
              <a:rPr kumimoji="0" lang="en-US" b="0" i="0" u="none" strike="noStrike" kern="0" cap="none" spc="0" normalizeH="0" baseline="0" noProof="0">
                <a:ln>
                  <a:noFill/>
                </a:ln>
                <a:effectLst/>
                <a:uLnTx/>
                <a:uFillTx/>
                <a:ea typeface="+mn-ea"/>
                <a:cs typeface="Segoe UI" panose="020B0502040204020203" pitchFamily="34" charset="0"/>
              </a:rPr>
              <a:t>is designed for Windows 10 to offer users faster, safer ways to get work done, across their PC and their phone.  Built-in tools make it easy for users to keep tabs organized, write on web pages for simple idea sharing and collaboration, and ask Cortana</a:t>
            </a:r>
            <a:r>
              <a:rPr kumimoji="0" lang="en-US" b="0" i="0" u="none" strike="noStrike" kern="0" cap="none" spc="0" normalizeH="0" baseline="30000" noProof="0">
                <a:ln>
                  <a:noFill/>
                </a:ln>
                <a:effectLst/>
                <a:uLnTx/>
                <a:uFillTx/>
                <a:ea typeface="+mn-ea"/>
                <a:cs typeface="Segoe UI" panose="020B0502040204020203" pitchFamily="34" charset="0"/>
              </a:rPr>
              <a:t>4</a:t>
            </a:r>
            <a:r>
              <a:rPr kumimoji="0" lang="en-US" b="0" i="0" u="none" strike="noStrike" kern="0" cap="none" spc="0" normalizeH="0" baseline="0" noProof="0">
                <a:ln>
                  <a:noFill/>
                </a:ln>
                <a:effectLst/>
                <a:uLnTx/>
                <a:uFillTx/>
                <a:ea typeface="+mn-ea"/>
                <a:cs typeface="Segoe UI" panose="020B0502040204020203" pitchFamily="34" charset="0"/>
              </a:rPr>
              <a:t> to find answers or pull in web information without leaving the site they’re are on.</a:t>
            </a:r>
          </a:p>
          <a:p>
            <a:pPr marR="0" lvl="0" algn="l" defTabSz="932688" rtl="0" eaLnBrk="1" fontAlgn="auto" latinLnBrk="0" hangingPunct="1">
              <a:buClrTx/>
              <a:buSzTx/>
              <a:tabLst/>
              <a:defRPr/>
            </a:pPr>
            <a:endParaRPr lang="en-US" kern="0" noProof="0"/>
          </a:p>
          <a:p>
            <a:pPr marR="0" lvl="0" algn="l" defTabSz="932688" rtl="0" eaLnBrk="1" fontAlgn="auto" latinLnBrk="0" hangingPunct="1">
              <a:buClrTx/>
              <a:buSzTx/>
              <a:tabLst/>
              <a:defRPr/>
            </a:pPr>
            <a:r>
              <a:rPr kumimoji="0" lang="en-US" sz="800" b="0" i="1" u="none" strike="noStrike" kern="1200" cap="none" spc="0" normalizeH="0" baseline="30000" noProof="0">
                <a:ln>
                  <a:noFill/>
                </a:ln>
                <a:solidFill>
                  <a:schemeClr val="accent3"/>
                </a:solidFill>
                <a:effectLst/>
                <a:uLnTx/>
                <a:uFillTx/>
                <a:ea typeface="+mn-ea"/>
                <a:cs typeface="+mn-cs"/>
              </a:rPr>
              <a:t>4</a:t>
            </a:r>
            <a:r>
              <a:rPr kumimoji="0" lang="en-US" sz="800" b="0" i="1" u="none" strike="noStrike" kern="1200" cap="none" spc="0" normalizeH="0" baseline="0" noProof="0">
                <a:ln>
                  <a:noFill/>
                </a:ln>
                <a:solidFill>
                  <a:schemeClr val="accent3"/>
                </a:solidFill>
                <a:effectLst/>
                <a:uLnTx/>
                <a:uFillTx/>
                <a:ea typeface="+mn-ea"/>
                <a:cs typeface="+mn-cs"/>
              </a:rPr>
              <a:t>Cortana available in select markets; experience may vary by region and device. Cortana app required for Android and iOS devices (Requires Android version 4.1.2 or higher, or iPhone 4 with iOS 8.0 or higher). </a:t>
            </a:r>
          </a:p>
        </p:txBody>
      </p:sp>
      <p:sp>
        <p:nvSpPr>
          <p:cNvPr id="4" name="Footer Placeholder 3"/>
          <p:cNvSpPr>
            <a:spLocks noGrp="1"/>
          </p:cNvSpPr>
          <p:nvPr>
            <p:ph type="ftr" sz="quarter" idx="10"/>
          </p:nvPr>
        </p:nvSpPr>
        <p:spPr>
          <a:xfrm>
            <a:off x="145472" y="6605695"/>
            <a:ext cx="3816927" cy="160521"/>
          </a:xfrm>
          <a:prstGeom prst="rect">
            <a:avLst/>
          </a:prstGeom>
        </p:spPr>
        <p:txBody>
          <a:bodyPr/>
          <a:lstStyle/>
          <a:p>
            <a:r>
              <a:rPr lang="en-US"/>
              <a:t>Shift to a modern desktop with M365</a:t>
            </a:r>
          </a:p>
        </p:txBody>
      </p:sp>
      <p:sp>
        <p:nvSpPr>
          <p:cNvPr id="5" name="Slide Number Placeholder 4"/>
          <p:cNvSpPr>
            <a:spLocks noGrp="1"/>
          </p:cNvSpPr>
          <p:nvPr>
            <p:ph type="sldNum" sz="quarter" idx="11"/>
          </p:nvPr>
        </p:nvSpPr>
        <p:spPr>
          <a:xfrm>
            <a:off x="5179484" y="6605695"/>
            <a:ext cx="3816927" cy="160521"/>
          </a:xfrm>
          <a:prstGeom prst="rect">
            <a:avLst/>
          </a:prstGeom>
        </p:spPr>
        <p:txBody>
          <a:bodyPr/>
          <a:lstStyle/>
          <a:p>
            <a:fld id="{5F2D3714-B553-A044-BA72-366907BA36B5}" type="slidenum">
              <a:rPr lang="en-US" smtClean="0"/>
              <a:pPr/>
              <a:t>22</a:t>
            </a:fld>
            <a:endParaRPr lang="en-US"/>
          </a:p>
        </p:txBody>
      </p:sp>
      <p:sp>
        <p:nvSpPr>
          <p:cNvPr id="6" name="TextBox 5">
            <a:extLst>
              <a:ext uri="{FF2B5EF4-FFF2-40B4-BE49-F238E27FC236}">
                <a16:creationId xmlns:a16="http://schemas.microsoft.com/office/drawing/2014/main" id="{CDA38645-0CBD-4425-83B8-D78C81A50995}"/>
              </a:ext>
            </a:extLst>
          </p:cNvPr>
          <p:cNvSpPr txBox="1"/>
          <p:nvPr/>
        </p:nvSpPr>
        <p:spPr>
          <a:xfrm>
            <a:off x="4572000" y="773399"/>
            <a:ext cx="4114800" cy="276999"/>
          </a:xfrm>
          <a:prstGeom prst="rect">
            <a:avLst/>
          </a:prstGeom>
          <a:noFill/>
        </p:spPr>
        <p:txBody>
          <a:bodyPr wrap="square" lIns="0" tIns="0" rIns="0" bIns="0" rtlCol="0" anchor="t">
            <a:spAutoFit/>
          </a:bodyPr>
          <a:lstStyle/>
          <a:p>
            <a:pPr>
              <a:lnSpc>
                <a:spcPct val="90000"/>
              </a:lnSpc>
            </a:pPr>
            <a:r>
              <a:rPr lang="en-US" sz="2000" spc="-100">
                <a:solidFill>
                  <a:schemeClr val="bg1"/>
                </a:solidFill>
              </a:rPr>
              <a:t>“…”</a:t>
            </a:r>
          </a:p>
        </p:txBody>
      </p:sp>
      <p:sp>
        <p:nvSpPr>
          <p:cNvPr id="7" name="TextBox 6">
            <a:extLst>
              <a:ext uri="{FF2B5EF4-FFF2-40B4-BE49-F238E27FC236}">
                <a16:creationId xmlns:a16="http://schemas.microsoft.com/office/drawing/2014/main" id="{C4BFC354-D38D-45B9-91D7-DF25F1398F2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a:spcAft>
                <a:spcPts val="1200"/>
              </a:spcAft>
            </a:pPr>
            <a:r>
              <a:rPr lang="en-US" sz="1600" spc="-50">
                <a:solidFill>
                  <a:srgbClr val="000000"/>
                </a:solidFill>
                <a:latin typeface="+mj-lt"/>
              </a:rPr>
              <a:t>Key points to land</a:t>
            </a:r>
          </a:p>
          <a:p>
            <a:pPr marL="342900" indent="-342900">
              <a:spcAft>
                <a:spcPts val="1200"/>
              </a:spcAft>
              <a:buFont typeface="Arial" panose="020B0604020202020204" pitchFamily="34" charset="0"/>
              <a:buChar char="•"/>
            </a:pPr>
            <a:r>
              <a:rPr lang="en-US" sz="1200">
                <a:solidFill>
                  <a:srgbClr val="000000"/>
                </a:solidFill>
              </a:rPr>
              <a:t>Text</a:t>
            </a:r>
          </a:p>
          <a:p>
            <a:pPr marL="342900" indent="-342900">
              <a:spcAft>
                <a:spcPts val="1200"/>
              </a:spcAft>
              <a:buFont typeface="Arial" panose="020B0604020202020204" pitchFamily="34" charset="0"/>
              <a:buChar char="•"/>
            </a:pPr>
            <a:r>
              <a:rPr lang="en-US" sz="1200">
                <a:solidFill>
                  <a:srgbClr val="000000"/>
                </a:solidFill>
              </a:rPr>
              <a:t>Text</a:t>
            </a:r>
          </a:p>
          <a:p>
            <a:pPr marL="342900" indent="-342900">
              <a:spcAft>
                <a:spcPts val="1200"/>
              </a:spcAft>
              <a:buFont typeface="Arial" panose="020B0604020202020204" pitchFamily="34" charset="0"/>
              <a:buChar char="•"/>
            </a:pPr>
            <a:r>
              <a:rPr lang="en-US" sz="1200">
                <a:solidFill>
                  <a:srgbClr val="000000"/>
                </a:solidFill>
              </a:rPr>
              <a:t>Text</a:t>
            </a:r>
            <a:endParaRPr lang="en-US">
              <a:solidFill>
                <a:srgbClr val="000000"/>
              </a:solidFill>
            </a:endParaRPr>
          </a:p>
        </p:txBody>
      </p:sp>
    </p:spTree>
    <p:extLst>
      <p:ext uri="{BB962C8B-B14F-4D97-AF65-F5344CB8AC3E}">
        <p14:creationId xmlns:p14="http://schemas.microsoft.com/office/powerpoint/2010/main" val="2811783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145473" y="2462904"/>
            <a:ext cx="5808518" cy="4051005"/>
          </a:xfrm>
          <a:prstGeom prst="rect">
            <a:avLst/>
          </a:prstGeom>
        </p:spPr>
        <p:txBody>
          <a:bodyPr/>
          <a:lstStyle/>
          <a:p>
            <a:pPr rtl="0" fontAlgn="ctr">
              <a:spcAft>
                <a:spcPts val="0"/>
              </a:spcAft>
            </a:pPr>
            <a:r>
              <a:rPr lang="en-US" kern="1200">
                <a:effectLst/>
                <a:latin typeface="+mn-lt"/>
                <a:ea typeface="+mn-ea"/>
                <a:cs typeface="+mn-cs"/>
              </a:rPr>
              <a:t>With Windows 10, IT can deliver enterprise-ready devices with a self-service experience, lowering help desk costs.</a:t>
            </a:r>
          </a:p>
          <a:p>
            <a:pPr rtl="0" fontAlgn="ctr">
              <a:spcAft>
                <a:spcPts val="0"/>
              </a:spcAft>
            </a:pPr>
            <a:endParaRPr lang="en-US" kern="1200">
              <a:effectLst/>
              <a:latin typeface="+mn-lt"/>
              <a:ea typeface="+mn-ea"/>
              <a:cs typeface="+mn-cs"/>
            </a:endParaRPr>
          </a:p>
          <a:p>
            <a:pPr rtl="0" fontAlgn="ctr">
              <a:spcAft>
                <a:spcPts val="0"/>
              </a:spcAft>
            </a:pPr>
            <a:r>
              <a:rPr lang="en-US" kern="1200">
                <a:effectLst/>
                <a:latin typeface="+mn-lt"/>
                <a:ea typeface="+mn-ea"/>
                <a:cs typeface="+mn-cs"/>
              </a:rPr>
              <a:t>The hero feature here is Windows Autopilot, which allows IT to get new devices up and running fast, without reimaging, all powered by the cloud.  Automatically configure settings, security policies and install apps like Office 365.</a:t>
            </a:r>
          </a:p>
          <a:p>
            <a:pPr rtl="0" fontAlgn="ctr">
              <a:spcAft>
                <a:spcPts val="0"/>
              </a:spcAft>
            </a:pPr>
            <a:endParaRPr lang="en-US"/>
          </a:p>
          <a:p>
            <a:pPr marL="171450" indent="-171450" fontAlgn="ctr">
              <a:spcAft>
                <a:spcPts val="0"/>
              </a:spcAft>
              <a:buFont typeface="Arial" panose="020B0604020202020204" pitchFamily="34" charset="0"/>
              <a:buChar char="•"/>
            </a:pPr>
            <a:r>
              <a:rPr lang="en-US" b="1"/>
              <a:t>Windows Autopilot</a:t>
            </a:r>
            <a:r>
              <a:rPr lang="en-US" baseline="30000"/>
              <a:t>1</a:t>
            </a:r>
            <a:r>
              <a:rPr lang="en-US" b="1" baseline="30000"/>
              <a:t> </a:t>
            </a:r>
            <a:r>
              <a:rPr lang="en-US"/>
              <a:t>takes new device from the box to fully configured and managed from the cloud, with minimal IT, or end user effort required. Powered by Azure Active Directory and Microsoft Intune</a:t>
            </a:r>
            <a:r>
              <a:rPr lang="en-US" baseline="30000"/>
              <a:t>2 </a:t>
            </a:r>
            <a:r>
              <a:rPr lang="en-US"/>
              <a:t>it automatically configures settings, security policies and installs apps like Office 365</a:t>
            </a:r>
            <a:r>
              <a:rPr lang="en-US" baseline="30000"/>
              <a:t>2 </a:t>
            </a:r>
            <a:r>
              <a:rPr lang="en-US"/>
              <a:t>apps. </a:t>
            </a:r>
          </a:p>
          <a:p>
            <a:pPr marL="171450" indent="-171450" fontAlgn="ctr">
              <a:spcAft>
                <a:spcPts val="0"/>
              </a:spcAft>
              <a:buFont typeface="Arial" panose="020B0604020202020204" pitchFamily="34" charset="0"/>
              <a:buChar char="•"/>
            </a:pPr>
            <a:r>
              <a:rPr lang="en-US"/>
              <a:t>Easily step up from Windows 10 Pro to Windows 10 Enterprise or Windows 10 Education, without even rebooting, through </a:t>
            </a:r>
            <a:r>
              <a:rPr lang="en-US" b="1"/>
              <a:t>Windows 10 Subscription Activation</a:t>
            </a:r>
            <a:r>
              <a:rPr lang="en-US"/>
              <a:t>.  Users don't need to give their device to IT, instead IT can upgrade their device remotely.  Take advantage of Azure Active Directory to assign Windows 10 Enterprise E3 or E5 licenses (or the Education and Microsoft 365 equivalents) to members of your organization, using the same methods available for Office 365 and EMS.  When combined with Windows Autopilot, you can ensure that new devices will automatically step up, enabling additional functionality.</a:t>
            </a:r>
          </a:p>
          <a:p>
            <a:pPr fontAlgn="ctr">
              <a:spcAft>
                <a:spcPts val="0"/>
              </a:spcAft>
            </a:pPr>
            <a:endParaRPr lang="en-US"/>
          </a:p>
          <a:p>
            <a:pPr fontAlgn="ctr">
              <a:spcAft>
                <a:spcPts val="0"/>
              </a:spcAft>
            </a:pPr>
            <a:r>
              <a:rPr lang="en-US" b="1">
                <a:solidFill>
                  <a:schemeClr val="accent1"/>
                </a:solidFill>
              </a:rPr>
              <a:t>&lt;click&gt;</a:t>
            </a:r>
          </a:p>
          <a:p>
            <a:pPr fontAlgn="ctr">
              <a:spcAft>
                <a:spcPts val="0"/>
              </a:spcAft>
            </a:pPr>
            <a:endParaRPr lang="en-US"/>
          </a:p>
          <a:p>
            <a:pPr lvl="0" defTabSz="914016">
              <a:spcBef>
                <a:spcPts val="0"/>
              </a:spcBef>
              <a:spcAft>
                <a:spcPts val="0"/>
              </a:spcAft>
              <a:defRPr/>
            </a:pPr>
            <a:r>
              <a:rPr lang="en-US" sz="800" kern="0" baseline="30000">
                <a:solidFill>
                  <a:schemeClr val="accent3"/>
                </a:solidFill>
                <a:cs typeface="Times New Roman" panose="02020603050405020304" pitchFamily="18" charset="0"/>
              </a:rPr>
              <a:t>1</a:t>
            </a:r>
            <a:r>
              <a:rPr lang="en-US" sz="800" i="1" kern="0">
                <a:solidFill>
                  <a:schemeClr val="accent3"/>
                </a:solidFill>
                <a:cs typeface="Times New Roman" panose="02020603050405020304" pitchFamily="18" charset="0"/>
              </a:rPr>
              <a:t>Requires Azure Active Directory and Intune to complete Hybrid Azure Active Directory Join. Sold separately.</a:t>
            </a:r>
          </a:p>
          <a:p>
            <a:pPr defTabSz="914016">
              <a:spcBef>
                <a:spcPts val="0"/>
              </a:spcBef>
              <a:spcAft>
                <a:spcPts val="0"/>
              </a:spcAft>
              <a:defRPr/>
            </a:pPr>
            <a:r>
              <a:rPr lang="en-US" sz="800" kern="0" baseline="30000">
                <a:solidFill>
                  <a:schemeClr val="accent3"/>
                </a:solidFill>
                <a:cs typeface="Times New Roman" panose="02020603050405020304" pitchFamily="18" charset="0"/>
              </a:rPr>
              <a:t>2</a:t>
            </a:r>
            <a:r>
              <a:rPr lang="en-US" sz="800" i="1" kern="0">
                <a:solidFill>
                  <a:schemeClr val="accent3"/>
                </a:solidFill>
                <a:cs typeface="Times New Roman" panose="02020603050405020304" pitchFamily="18" charset="0"/>
              </a:rPr>
              <a:t>Sold separately.</a:t>
            </a:r>
            <a:endParaRPr lang="en-US" sz="800" kern="0">
              <a:solidFill>
                <a:schemeClr val="accent3"/>
              </a:solidFill>
              <a:cs typeface="Times New Roman" panose="02020603050405020304" pitchFamily="18" charset="0"/>
            </a:endParaRPr>
          </a:p>
          <a:p>
            <a:pPr lvl="0">
              <a:spcAft>
                <a:spcPts val="0"/>
              </a:spcAft>
            </a:pPr>
            <a:endParaRPr lang="en-US"/>
          </a:p>
        </p:txBody>
      </p:sp>
      <p:sp>
        <p:nvSpPr>
          <p:cNvPr id="5" name="Slide Number Placeholder 4"/>
          <p:cNvSpPr>
            <a:spLocks noGrp="1"/>
          </p:cNvSpPr>
          <p:nvPr>
            <p:ph type="sldNum" sz="quarter" idx="11"/>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88133BE-6BAB-4002-8724-1A712FCD30A8}"/>
              </a:ext>
            </a:extLst>
          </p:cNvPr>
          <p:cNvSpPr txBox="1"/>
          <p:nvPr/>
        </p:nvSpPr>
        <p:spPr>
          <a:xfrm>
            <a:off x="4572000" y="773399"/>
            <a:ext cx="4114800" cy="553998"/>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 self-service experience, lowering help desk costs.”</a:t>
            </a:r>
          </a:p>
        </p:txBody>
      </p:sp>
      <p:sp>
        <p:nvSpPr>
          <p:cNvPr id="7" name="TextBox 6">
            <a:extLst>
              <a:ext uri="{FF2B5EF4-FFF2-40B4-BE49-F238E27FC236}">
                <a16:creationId xmlns:a16="http://schemas.microsoft.com/office/drawing/2014/main" id="{9D2DA02F-6F3E-4081-847F-3412D27CC9B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Windows Autopilot</a:t>
            </a:r>
            <a:r>
              <a:rPr kumimoji="0" lang="en-US" sz="1200" b="0" i="0" u="none" strike="noStrike" kern="1200" cap="none" spc="0" normalizeH="0" baseline="30000" noProof="0">
                <a:ln>
                  <a:noFill/>
                </a:ln>
                <a:solidFill>
                  <a:srgbClr val="000000"/>
                </a:solidFill>
                <a:effectLst/>
                <a:uLnTx/>
                <a:uFillTx/>
                <a:latin typeface="Segoe UI"/>
                <a:ea typeface="+mn-ea"/>
                <a:cs typeface="+mn-cs"/>
              </a:rPr>
              <a:t>1</a:t>
            </a:r>
            <a:r>
              <a:rPr kumimoji="0" lang="en-US" sz="1200" b="0" i="0" u="none" strike="noStrike" kern="1200" cap="none" spc="0" normalizeH="0" baseline="0" noProof="0">
                <a:ln>
                  <a:noFill/>
                </a:ln>
                <a:solidFill>
                  <a:srgbClr val="000000"/>
                </a:solidFill>
                <a:effectLst/>
                <a:uLnTx/>
                <a:uFillTx/>
                <a:latin typeface="Segoe UI"/>
                <a:ea typeface="+mn-ea"/>
                <a:cs typeface="+mn-cs"/>
              </a:rPr>
              <a:t>: get new devices up and running fast, without reimaging, all powered by the cloud; automatically configure settings, security policies and install apps like Office 3652</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Windows Subscription Activation: easily step up from Windows 10 Pro to Windows 10 Enterprise or Windows 10 Education, without rebooting</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7E7B2643-383E-4734-80B6-867F80CFD012}"/>
              </a:ext>
            </a:extLst>
          </p:cNvPr>
          <p:cNvSpPr>
            <a:spLocks noGrp="1" noRot="1" noChangeAspect="1"/>
          </p:cNvSpPr>
          <p:nvPr>
            <p:ph type="sldImg"/>
          </p:nvPr>
        </p:nvSpPr>
        <p:spPr>
          <a:xfrm>
            <a:off x="0" y="0"/>
            <a:ext cx="4114800" cy="2314575"/>
          </a:xfrm>
          <a:prstGeom prst="rect">
            <a:avLst/>
          </a:prstGeom>
        </p:spPr>
      </p:sp>
      <p:sp>
        <p:nvSpPr>
          <p:cNvPr id="8" name="Footer Placeholder 3">
            <a:extLst>
              <a:ext uri="{FF2B5EF4-FFF2-40B4-BE49-F238E27FC236}">
                <a16:creationId xmlns:a16="http://schemas.microsoft.com/office/drawing/2014/main" id="{D14301F0-8225-41D2-B96A-FD8007BB8B07}"/>
              </a:ext>
            </a:extLst>
          </p:cNvPr>
          <p:cNvSpPr txBox="1">
            <a:spLocks/>
          </p:cNvSpPr>
          <p:nvPr/>
        </p:nvSpPr>
        <p:spPr>
          <a:xfrm>
            <a:off x="145472" y="6605695"/>
            <a:ext cx="3816927" cy="160521"/>
          </a:xfrm>
          <a:prstGeom prst="rect">
            <a:avLst/>
          </a:prstGeom>
        </p:spPr>
        <p:txBody>
          <a:bodyPr vert="horz" lIns="0" tIns="0" rIns="0" bIns="0" rtlCol="0" anchor="ctr"/>
          <a:lstStyle>
            <a:defPPr>
              <a:defRPr lang="en-US"/>
            </a:defPPr>
            <a:lvl1pPr marL="0" algn="l" defTabSz="932688" rtl="0" eaLnBrk="1" latinLnBrk="0" hangingPunct="1">
              <a:defRPr sz="800" kern="1200">
                <a:solidFill>
                  <a:srgbClr val="000000"/>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Windows 10 for Enterprise</a:t>
            </a:r>
          </a:p>
        </p:txBody>
      </p:sp>
      <p:sp>
        <p:nvSpPr>
          <p:cNvPr id="2" name="Footer Placeholder 1">
            <a:extLst>
              <a:ext uri="{FF2B5EF4-FFF2-40B4-BE49-F238E27FC236}">
                <a16:creationId xmlns:a16="http://schemas.microsoft.com/office/drawing/2014/main" id="{362C4C90-8312-4CEE-88E8-D776648FF3C9}"/>
              </a:ext>
            </a:extLst>
          </p:cNvPr>
          <p:cNvSpPr>
            <a:spLocks noGrp="1"/>
          </p:cNvSpPr>
          <p:nvPr>
            <p:ph type="ftr" sz="quarter" idx="12"/>
          </p:nvPr>
        </p:nvSpPr>
        <p:spPr/>
        <p:txBody>
          <a:bodyPr/>
          <a:lstStyle/>
          <a:p>
            <a:r>
              <a:rPr lang="en-US"/>
              <a:t>Shift to a modern desktop with M365</a:t>
            </a:r>
          </a:p>
        </p:txBody>
      </p:sp>
    </p:spTree>
    <p:extLst>
      <p:ext uri="{BB962C8B-B14F-4D97-AF65-F5344CB8AC3E}">
        <p14:creationId xmlns:p14="http://schemas.microsoft.com/office/powerpoint/2010/main" val="4011270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1">
                <a:solidFill>
                  <a:schemeClr val="tx1"/>
                </a:solidFill>
                <a:latin typeface="+mn-lt"/>
                <a:cs typeface="Segoe UI Semibold" panose="020B0702040204020203" pitchFamily="34" charset="0"/>
              </a:rPr>
              <a:t>Unlocks creativity: </a:t>
            </a:r>
            <a:r>
              <a:rPr lang="en-US" sz="1200" b="0">
                <a:solidFill>
                  <a:schemeClr val="bg2">
                    <a:lumMod val="10000"/>
                  </a:schemeClr>
                </a:solidFill>
                <a:latin typeface="+mn-lt"/>
                <a:cs typeface="Segoe UI Semibold" panose="020B0702040204020203" pitchFamily="34" charset="0"/>
              </a:rPr>
              <a:t>First, Microsoft 365 inspires creativity, turning ideas into action with intelligent services &amp; modern devices. For example, when you’re using PowerPoint, and see design recommendations pop up, or the way you can use a Surface pen to draw, powered by Windows. </a:t>
            </a:r>
          </a:p>
          <a:p>
            <a:endParaRPr lang="en-US" sz="1200" b="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mn-lt"/>
              </a:rPr>
              <a:t>Built for teamwork: </a:t>
            </a:r>
            <a:r>
              <a:rPr lang="en-US"/>
              <a:t>Microsoft 365 also </a:t>
            </a:r>
            <a:r>
              <a:rPr lang="en-US" sz="1200" kern="1200">
                <a:solidFill>
                  <a:schemeClr val="tx1"/>
                </a:solidFill>
                <a:latin typeface="Segoe UI Light" pitchFamily="34" charset="0"/>
                <a:ea typeface="+mn-ea"/>
                <a:cs typeface="+mn-cs"/>
              </a:rPr>
              <a:t>brings teams together, connecting people</a:t>
            </a:r>
            <a:r>
              <a:rPr lang="en-US" sz="1200" strike="noStrike" kern="1200">
                <a:solidFill>
                  <a:schemeClr val="bg2">
                    <a:lumMod val="10000"/>
                  </a:schemeClr>
                </a:solidFill>
                <a:latin typeface="Segoe UI Light" pitchFamily="34" charset="0"/>
                <a:ea typeface="+mn-ea"/>
                <a:cs typeface="Segoe UI Semibold" panose="020B0702040204020203" pitchFamily="34" charset="0"/>
              </a:rPr>
              <a:t>, data &amp; insights with a universal toolkit for collaboration </a:t>
            </a:r>
            <a:r>
              <a:rPr lang="en-US"/>
              <a:t>When I work with my team, as individuals or in groups, more often than not it’s on Skype. And Microsoft Teams is a hub for teamwork, with content and chat conversations all in one place. </a:t>
            </a:r>
          </a:p>
          <a:p>
            <a:endParaRPr lang="en-US" sz="1200" b="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mn-lt"/>
              </a:rPr>
              <a:t>Integrated for simplicity: </a:t>
            </a:r>
            <a:r>
              <a:rPr lang="en-US" sz="1200" b="0">
                <a:latin typeface="+mn-lt"/>
              </a:rPr>
              <a:t>Deep integration across Office 365, Windows 10 and EMS is delivered behind the scenes, resulting in a unified user experience. </a:t>
            </a:r>
            <a:r>
              <a:rPr lang="en-US" sz="1200" b="0" strike="noStrike" kern="1200">
                <a:solidFill>
                  <a:schemeClr val="bg2">
                    <a:lumMod val="10000"/>
                  </a:schemeClr>
                </a:solidFill>
                <a:latin typeface="Segoe UI Light" pitchFamily="34" charset="0"/>
                <a:ea typeface="+mn-ea"/>
                <a:cs typeface="Segoe UI Semibold" panose="020B0702040204020203" pitchFamily="34" charset="0"/>
              </a:rPr>
              <a:t>For example, Threat Intelligence is seamlessly integrated with Windows 10 Defender ATP, with reporting available in a single dashboard. </a:t>
            </a:r>
            <a:endParaRPr lang="en-US" b="0"/>
          </a:p>
          <a:p>
            <a:endParaRPr lang="en-US" sz="1200" b="1">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10000"/>
                  </a:schemeClr>
                </a:solidFill>
                <a:latin typeface="+mn-lt"/>
                <a:cs typeface="Segoe UI Semibold" panose="020B0702040204020203" pitchFamily="34" charset="0"/>
              </a:rPr>
              <a:t>Intelligent security: </a:t>
            </a:r>
            <a:r>
              <a:rPr lang="en-US" sz="1200" strike="noStrike" kern="1200">
                <a:solidFill>
                  <a:schemeClr val="bg2">
                    <a:lumMod val="10000"/>
                  </a:schemeClr>
                </a:solidFill>
                <a:latin typeface="Segoe UI Light" pitchFamily="34" charset="0"/>
                <a:ea typeface="+mn-ea"/>
                <a:cs typeface="Segoe UI Semibold" panose="020B0702040204020203" pitchFamily="34" charset="0"/>
              </a:rPr>
              <a:t>And, of course, security is fundamental, with integrated, intelligent security that safeguards </a:t>
            </a:r>
            <a:r>
              <a:rPr lang="en-US" sz="1800" strike="noStrike" kern="1200">
                <a:solidFill>
                  <a:schemeClr val="bg2">
                    <a:lumMod val="10000"/>
                  </a:schemeClr>
                </a:solidFill>
                <a:latin typeface="Segoe UI Light" pitchFamily="34" charset="0"/>
                <a:ea typeface="+mn-ea"/>
                <a:cs typeface="Segoe UI Semibold" panose="020B0702040204020203" pitchFamily="34" charset="0"/>
              </a:rPr>
              <a:t>information, apps &amp; identities with proactive response </a:t>
            </a:r>
          </a:p>
          <a:p>
            <a:endParaRPr lang="en-US"/>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Inspire</a:t>
            </a:r>
          </a:p>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328EAAE8-B538-48EB-83B5-2B364220CC89}" type="datetime8">
              <a:rPr lang="en-US">
                <a:solidFill>
                  <a:prstClr val="black"/>
                </a:solidFill>
              </a:rPr>
              <a:pPr defTabSz="950464">
                <a:defRPr/>
              </a:pPr>
              <a:t>12/5/2018 4:23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3</a:t>
            </a:fld>
            <a:endParaRPr lang="en-US">
              <a:solidFill>
                <a:prstClr val="black"/>
              </a:solidFill>
            </a:endParaRPr>
          </a:p>
        </p:txBody>
      </p:sp>
    </p:spTree>
    <p:extLst>
      <p:ext uri="{BB962C8B-B14F-4D97-AF65-F5344CB8AC3E}">
        <p14:creationId xmlns:p14="http://schemas.microsoft.com/office/powerpoint/2010/main" val="1548716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080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a:t>The momentum we have will Microsoft 365 already is incredible. Customers are already embracing these products in order to create a more secure and productive enterprise.</a:t>
            </a:r>
          </a:p>
          <a:p>
            <a:pPr defTabSz="950464">
              <a:spcAft>
                <a:spcPts val="346"/>
              </a:spcAft>
              <a:defRPr/>
            </a:pPr>
            <a:endParaRPr lang="en-US"/>
          </a:p>
          <a:p>
            <a:pPr marL="174708" indent="-174708">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6253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Microsoft 365, and who is it designed for? </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M365 is a complete, intelligent solution for our commercial customers that includes Office 365, Enterprise Mobility + Security, Windows 10 Enterprise empower everyone to be creative and work together, securely. </a:t>
            </a:r>
            <a:r>
              <a:rPr lang="en-US"/>
              <a:t>It’s an overarching brand across our commercial audiences – SMB to Enterprise. </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365 Enterprise </a:t>
            </a:r>
            <a:r>
              <a:rPr lang="en-US" sz="900" kern="1200">
                <a:solidFill>
                  <a:schemeClr val="tx1"/>
                </a:solidFill>
                <a:effectLst/>
                <a:latin typeface="Segoe UI Light" pitchFamily="34" charset="0"/>
                <a:ea typeface="+mn-ea"/>
                <a:cs typeface="+mn-cs"/>
              </a:rPr>
              <a:t>is what you’ve known as Secure Productive Enterprise, and is available in E3 and E5 versions</a:t>
            </a:r>
            <a:r>
              <a:rPr lang="en-US" sz="900" b="0" kern="1200">
                <a:solidFill>
                  <a:schemeClr val="tx1"/>
                </a:solidFill>
                <a:effectLst/>
                <a:latin typeface="Segoe UI Light" pitchFamily="34" charset="0"/>
                <a:ea typeface="+mn-ea"/>
                <a:cs typeface="+mn-cs"/>
              </a:rPr>
              <a:t>. It’s </a:t>
            </a:r>
            <a:r>
              <a:rPr lang="en-US" sz="900" kern="1200">
                <a:solidFill>
                  <a:schemeClr val="tx1"/>
                </a:solidFill>
                <a:effectLst/>
                <a:latin typeface="Segoe UI Light" pitchFamily="34" charset="0"/>
                <a:ea typeface="+mn-ea"/>
                <a:cs typeface="+mn-cs"/>
              </a:rPr>
              <a:t>a complete, intelligent solution that empowers everyone to achieve their best work together, on a secure, always-on platform. This offering is designed for our Enterprise customers with more complex IT environments and compliance needs.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M365 Business</a:t>
            </a:r>
            <a:r>
              <a:rPr lang="en-US" sz="900" kern="1200">
                <a:solidFill>
                  <a:schemeClr val="tx1"/>
                </a:solidFill>
                <a:effectLst/>
                <a:latin typeface="Segoe UI Light" pitchFamily="34" charset="0"/>
                <a:ea typeface="+mn-ea"/>
                <a:cs typeface="+mn-cs"/>
              </a:rPr>
              <a:t> is designed for small and midsize businesses, bringing together Office 365 with device management and security solutions. This offering is best for small and medium businesses without formal IT and dedicated IT infrastructure such as Group Policy and on-premises Active Directory.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kern="1200">
              <a:effectLst/>
              <a:latin typeface="Segoe UI Light" pitchFamily="34" charset="0"/>
              <a:ea typeface="+mn-ea"/>
              <a:cs typeface="+mn-cs"/>
            </a:endParaRPr>
          </a:p>
          <a:p>
            <a:r>
              <a:rPr lang="en-US" sz="1200" b="1" i="0" kern="1200">
                <a:solidFill>
                  <a:schemeClr val="tx1"/>
                </a:solidFill>
                <a:effectLst/>
                <a:latin typeface="+mn-lt"/>
                <a:ea typeface="+mn-ea"/>
                <a:cs typeface="+mn-cs"/>
              </a:rPr>
              <a:t>Microsoft 365 Education </a:t>
            </a:r>
            <a:r>
              <a:rPr lang="en-US" sz="1200" b="0" i="0" kern="1200">
                <a:solidFill>
                  <a:schemeClr val="tx1"/>
                </a:solidFill>
                <a:effectLst/>
                <a:latin typeface="+mn-lt"/>
                <a:ea typeface="+mn-ea"/>
                <a:cs typeface="+mn-cs"/>
              </a:rPr>
              <a:t>Empower teachers to unlock creativity, promote teamwork, and provide a simple and safe experience in a single, affordable solution built for education.</a:t>
            </a:r>
          </a:p>
          <a:p>
            <a:r>
              <a:rPr lang="en-US" sz="1200" b="0" i="0" kern="1200">
                <a:solidFill>
                  <a:schemeClr val="tx1"/>
                </a:solidFill>
                <a:effectLst/>
                <a:latin typeface="+mn-lt"/>
                <a:ea typeface="+mn-ea"/>
                <a:cs typeface="+mn-cs"/>
              </a:rPr>
              <a:t>Include students at no extra cost when you buy for teachers, faculty, and staff.</a:t>
            </a:r>
            <a:r>
              <a:rPr lang="en-US" sz="1200" b="0" i="0" kern="1200" baseline="30000">
                <a:solidFill>
                  <a:schemeClr val="tx1"/>
                </a:solidFill>
                <a:effectLst/>
                <a:latin typeface="+mn-lt"/>
                <a:ea typeface="+mn-ea"/>
                <a:cs typeface="+mn-cs"/>
              </a:rPr>
              <a:t>1</a:t>
            </a:r>
            <a:endParaRPr lang="en-US" sz="1200" b="0" i="0"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atin typeface="Segoe UI Light" pitchFamily="34" charset="0"/>
              <a:cs typeface="Segoe UI Light"/>
            </a:endParaRPr>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marL="40603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defTabSz="950464">
              <a:defRPr/>
            </a:pPr>
            <a:fld id="{61B0BD91-A332-4638-9D55-E1550E13BA63}" type="datetime8">
              <a:rPr lang="en-US">
                <a:solidFill>
                  <a:prstClr val="black"/>
                </a:solidFill>
              </a:rPr>
              <a:pPr defTabSz="950464">
                <a:defRPr/>
              </a:pPr>
              <a:t>12/5/2018 4:23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6</a:t>
            </a:fld>
            <a:endParaRPr lang="en-US">
              <a:solidFill>
                <a:prstClr val="black"/>
              </a:solidFill>
            </a:endParaRPr>
          </a:p>
        </p:txBody>
      </p:sp>
    </p:spTree>
    <p:extLst>
      <p:ext uri="{BB962C8B-B14F-4D97-AF65-F5344CB8AC3E}">
        <p14:creationId xmlns:p14="http://schemas.microsoft.com/office/powerpoint/2010/main" val="156483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kern="1200">
                <a:solidFill>
                  <a:schemeClr val="tx1"/>
                </a:solidFill>
                <a:effectLst/>
                <a:latin typeface="+mn-lt"/>
                <a:ea typeface="+mn-ea"/>
                <a:cs typeface="+mn-cs"/>
              </a:rPr>
              <a:t>Now, to help you think about Microsoft 365 for your customers, we’ve created a simple decision tree. </a:t>
            </a:r>
          </a:p>
          <a:p>
            <a:endParaRPr lang="en-US" sz="1200" kern="1200">
              <a:solidFill>
                <a:schemeClr val="tx1"/>
              </a:solidFill>
              <a:effectLst/>
              <a:latin typeface="+mn-lt"/>
              <a:ea typeface="+mn-ea"/>
              <a:cs typeface="+mn-cs"/>
            </a:endParaRPr>
          </a:p>
          <a:p>
            <a:r>
              <a:rPr lang="en-NZ" sz="1200" kern="1200">
                <a:solidFill>
                  <a:schemeClr val="tx1"/>
                </a:solidFill>
                <a:effectLst/>
                <a:latin typeface="+mn-lt"/>
                <a:ea typeface="+mn-ea"/>
                <a:cs typeface="+mn-cs"/>
              </a:rPr>
              <a:t>The first consideration is, how many users do you want on Microsoft 365 Business? All SMB plans are capped at 300 seats. Customers that need more can choose another SMB SKU or consider Microsoft 365 Enterprise.</a:t>
            </a:r>
          </a:p>
          <a:p>
            <a:endParaRPr lang="en-US" sz="1200" kern="1200">
              <a:solidFill>
                <a:schemeClr val="tx1"/>
              </a:solidFill>
              <a:effectLst/>
              <a:latin typeface="+mn-lt"/>
              <a:ea typeface="+mn-ea"/>
              <a:cs typeface="+mn-cs"/>
            </a:endParaRPr>
          </a:p>
          <a:p>
            <a:r>
              <a:rPr lang="en-NZ" sz="1200" kern="1200">
                <a:solidFill>
                  <a:schemeClr val="tx1"/>
                </a:solidFill>
                <a:effectLst/>
                <a:latin typeface="+mn-lt"/>
                <a:ea typeface="+mn-ea"/>
                <a:cs typeface="+mn-cs"/>
              </a:rPr>
              <a:t>Next, ask whether the customer needs eDiscovery, legal hold, remote desktop, terminal services, or advanced voice capabilities. If they respond in the affirmative it is likely that either an Office 365 or Microsoft 365 Enterprise solution is best.</a:t>
            </a:r>
            <a:endParaRPr lang="en-US" sz="1200" kern="1200">
              <a:solidFill>
                <a:schemeClr val="tx1"/>
              </a:solidFill>
              <a:effectLst/>
              <a:latin typeface="+mn-lt"/>
              <a:ea typeface="+mn-ea"/>
              <a:cs typeface="+mn-cs"/>
            </a:endParaRPr>
          </a:p>
          <a:p>
            <a:endParaRPr lang="en-NZ" sz="1200" kern="1200">
              <a:solidFill>
                <a:schemeClr val="tx1"/>
              </a:solidFill>
              <a:effectLst/>
              <a:latin typeface="+mn-lt"/>
              <a:ea typeface="+mn-ea"/>
              <a:cs typeface="+mn-cs"/>
            </a:endParaRPr>
          </a:p>
          <a:p>
            <a:r>
              <a:rPr lang="en-NZ" sz="1200" kern="1200">
                <a:solidFill>
                  <a:schemeClr val="tx1"/>
                </a:solidFill>
                <a:effectLst/>
                <a:latin typeface="+mn-lt"/>
                <a:ea typeface="+mn-ea"/>
                <a:cs typeface="+mn-cs"/>
              </a:rPr>
              <a:t>Third—and this is important—if the customer uses Group Policy to manage their desktop experience or syncs identities from on-premises to the cloud via AD Connect, or what was called DirSync, then they too should consider moving to our enterprise offerings. We’ll discuss later today why this is the recommendation, but for now just understand there are a set of challenges that arise when migrating customers from these states to Azure Active Directory. </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5D991B-D748-47F4-B85C-205E6C3925CA}" type="slidenum">
              <a:rPr lang="en-US" smtClean="0"/>
              <a:t>7</a:t>
            </a:fld>
            <a:endParaRPr lang="en-US"/>
          </a:p>
        </p:txBody>
      </p:sp>
    </p:spTree>
    <p:extLst>
      <p:ext uri="{BB962C8B-B14F-4D97-AF65-F5344CB8AC3E}">
        <p14:creationId xmlns:p14="http://schemas.microsoft.com/office/powerpoint/2010/main" val="383211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an official introduction video for Powered Devices on M365. Just click on the video and it will play by itself.</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86869-DAFE-4A3D-A31F-1C68CE0477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172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107000"/>
              </a:lnSpc>
              <a:spcBef>
                <a:spcPts val="0"/>
              </a:spcBef>
              <a:spcAft>
                <a:spcPts val="0"/>
              </a:spcAft>
            </a:pPr>
            <a:r>
              <a:rPr lang="en-US"/>
              <a:t>So, what are the hallmarks of a Microsoft 365 Powered Device? Let’s explore the capabilities needed to support the Microsoft 365 Vision of Unlocked Creativity, Teamwork, Simplicity and Security:</a:t>
            </a:r>
          </a:p>
          <a:p>
            <a:pPr marL="171450" marR="0" indent="-171450" algn="l" defTabSz="932742" rtl="0" eaLnBrk="1" latinLnBrk="0" hangingPunct="1">
              <a:lnSpc>
                <a:spcPct val="107000"/>
              </a:lnSpc>
              <a:spcBef>
                <a:spcPts val="0"/>
              </a:spcBef>
              <a:spcAft>
                <a:spcPts val="0"/>
              </a:spcAft>
              <a:buFont typeface="Arial" panose="020B0604020202020204" pitchFamily="34" charset="0"/>
              <a:buChar char="•"/>
            </a:pPr>
            <a:r>
              <a:rPr lang="en-US"/>
              <a:t>By building in Security, we set the foundation for secure collaboration on “known-secure” devices</a:t>
            </a:r>
          </a:p>
          <a:p>
            <a:pPr marL="171450" marR="0" indent="-171450" algn="l" defTabSz="932742" rtl="0" eaLnBrk="1" latinLnBrk="0" hangingPunct="1">
              <a:lnSpc>
                <a:spcPct val="107000"/>
              </a:lnSpc>
              <a:spcBef>
                <a:spcPts val="0"/>
              </a:spcBef>
              <a:spcAft>
                <a:spcPts val="0"/>
              </a:spcAft>
              <a:buFont typeface="Arial" panose="020B0604020202020204" pitchFamily="34" charset="0"/>
              <a:buChar char="•"/>
            </a:pPr>
            <a:r>
              <a:rPr lang="en-US"/>
              <a:t>By simplifying Deployment and Management, we place the capability to configure and control devices into customer’s hands</a:t>
            </a:r>
          </a:p>
          <a:p>
            <a:pPr marL="171450" marR="0" indent="-171450" algn="l" defTabSz="932742" rtl="0" eaLnBrk="1" latinLnBrk="0" hangingPunct="1">
              <a:lnSpc>
                <a:spcPct val="107000"/>
              </a:lnSpc>
              <a:spcBef>
                <a:spcPts val="0"/>
              </a:spcBef>
              <a:spcAft>
                <a:spcPts val="0"/>
              </a:spcAft>
              <a:buFont typeface="Arial" panose="020B0604020202020204" pitchFamily="34" charset="0"/>
              <a:buChar char="•"/>
            </a:pPr>
            <a:r>
              <a:rPr lang="en-US"/>
              <a:t>By maintaining systems and applications “up-to-date” we ensure that the latest security and performance fixes are onboard, ready when they are needed</a:t>
            </a:r>
          </a:p>
          <a:p>
            <a:pPr marL="171450" marR="0" indent="-171450" algn="l" defTabSz="932742" rtl="0" eaLnBrk="1" latinLnBrk="0" hangingPunct="1">
              <a:lnSpc>
                <a:spcPct val="107000"/>
              </a:lnSpc>
              <a:spcBef>
                <a:spcPts val="0"/>
              </a:spcBef>
              <a:spcAft>
                <a:spcPts val="0"/>
              </a:spcAft>
              <a:buFont typeface="Arial" panose="020B0604020202020204" pitchFamily="34" charset="0"/>
              <a:buChar char="•"/>
            </a:pPr>
            <a:r>
              <a:rPr lang="en-US"/>
              <a:t>And finally, by delivering proactive insights on device security, management, and utilization, we enable our customers to optimize their investment in Microsoft 365 Powered Devices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929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3"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5"/>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9" y="440499"/>
            <a:ext cx="1182545" cy="253265"/>
          </a:xfrm>
          <a:prstGeom prst="rect">
            <a:avLst/>
          </a:prstGeom>
        </p:spPr>
      </p:pic>
    </p:spTree>
    <p:extLst>
      <p:ext uri="{BB962C8B-B14F-4D97-AF65-F5344CB8AC3E}">
        <p14:creationId xmlns:p14="http://schemas.microsoft.com/office/powerpoint/2010/main" val="3766401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332883"/>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641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2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57313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217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8793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B88E-52DE-47C3-B1E7-63DF602EE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BF854-AFBD-48A6-A485-5B09DBD8C3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95209-7DE9-4197-84E8-B9603C13CF35}"/>
              </a:ext>
            </a:extLst>
          </p:cNvPr>
          <p:cNvSpPr>
            <a:spLocks noGrp="1"/>
          </p:cNvSpPr>
          <p:nvPr>
            <p:ph type="dt" sz="half" idx="10"/>
          </p:nvPr>
        </p:nvSpPr>
        <p:spPr/>
        <p:txBody>
          <a:bodyPr/>
          <a:lstStyle/>
          <a:p>
            <a:fld id="{5FE65FC6-6A78-4572-9FF0-3BBE2D7ECAC1}" type="datetimeFigureOut">
              <a:rPr lang="en-US" smtClean="0"/>
              <a:t>12/5/2018</a:t>
            </a:fld>
            <a:endParaRPr lang="en-US"/>
          </a:p>
        </p:txBody>
      </p:sp>
      <p:sp>
        <p:nvSpPr>
          <p:cNvPr id="5" name="Footer Placeholder 4">
            <a:extLst>
              <a:ext uri="{FF2B5EF4-FFF2-40B4-BE49-F238E27FC236}">
                <a16:creationId xmlns:a16="http://schemas.microsoft.com/office/drawing/2014/main" id="{3C4671B4-CF91-4C94-8BE9-825FACA9C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2B195-1A85-48B6-A783-34ED53673443}"/>
              </a:ext>
            </a:extLst>
          </p:cNvPr>
          <p:cNvSpPr>
            <a:spLocks noGrp="1"/>
          </p:cNvSpPr>
          <p:nvPr>
            <p:ph type="sldNum" sz="quarter" idx="12"/>
          </p:nvPr>
        </p:nvSpPr>
        <p:spPr/>
        <p:txBody>
          <a:bodyPr/>
          <a:lstStyle/>
          <a:p>
            <a:fld id="{C464A004-0EB2-4BB5-BA6D-553C3D876313}" type="slidenum">
              <a:rPr lang="en-US" smtClean="0"/>
              <a:t>‹#›</a:t>
            </a:fld>
            <a:endParaRPr lang="en-US"/>
          </a:p>
        </p:txBody>
      </p:sp>
    </p:spTree>
    <p:extLst>
      <p:ext uri="{BB962C8B-B14F-4D97-AF65-F5344CB8AC3E}">
        <p14:creationId xmlns:p14="http://schemas.microsoft.com/office/powerpoint/2010/main" val="2851302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29118721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490703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92575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755981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184297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941696"/>
            <a:ext cx="3618381" cy="899665"/>
          </a:xfrm>
        </p:spPr>
        <p:txBody>
          <a:bodyPr lIns="0" tIns="0" rIns="0" bIns="0"/>
          <a:lstStyle>
            <a:lvl1pPr>
              <a:defRPr sz="1765" spc="-48"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6"/>
            <a:ext cx="3837818" cy="3786998"/>
          </a:xfrm>
        </p:spPr>
        <p:txBody>
          <a:bodyPr wrap="square" lIns="0" tIns="0" rIns="0" bIns="0">
            <a:noAutofit/>
          </a:bodyPr>
          <a:lstStyle>
            <a:lvl1pPr marL="0" indent="0" defTabSz="497245">
              <a:buNone/>
              <a:defRPr sz="1765" spc="-48" baseline="0">
                <a:solidFill>
                  <a:schemeClr val="accent1"/>
                </a:solidFill>
              </a:defRPr>
            </a:lvl1pPr>
            <a:lvl2pPr marL="219643" indent="0">
              <a:buNone/>
              <a:defRPr sz="1729"/>
            </a:lvl2pPr>
            <a:lvl3pPr marL="439283" indent="0">
              <a:buNone/>
              <a:defRPr sz="1729"/>
            </a:lvl3pPr>
            <a:lvl4pPr marL="658927" indent="0">
              <a:buNone/>
              <a:defRPr sz="1729"/>
            </a:lvl4pPr>
            <a:lvl5pPr marL="878569" indent="0">
              <a:buNone/>
              <a:defRPr sz="1729"/>
            </a:lvl5pPr>
          </a:lstStyle>
          <a:p>
            <a:pPr lvl="0"/>
            <a:r>
              <a:rPr lang="en-US"/>
              <a:t>##	Section Title</a:t>
            </a:r>
          </a:p>
        </p:txBody>
      </p:sp>
    </p:spTree>
    <p:extLst>
      <p:ext uri="{BB962C8B-B14F-4D97-AF65-F5344CB8AC3E}">
        <p14:creationId xmlns:p14="http://schemas.microsoft.com/office/powerpoint/2010/main" val="64525323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6844379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077530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103965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9965763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329915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7843670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0041242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530242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0203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070903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3441943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8319440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0605841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50010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5191248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6699843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935423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1569307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2225499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34200605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09873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5"/>
            <a:ext cx="7454643" cy="3558191"/>
          </a:xfrm>
          <a:noFill/>
        </p:spPr>
        <p:txBody>
          <a:bodyPr vert="horz" wrap="square" lIns="0" tIns="0" rIns="0" bIns="0" rtlCol="0" anchor="t" anchorCtr="0">
            <a:noAutofit/>
          </a:bodyPr>
          <a:lstStyle>
            <a:lvl1pPr>
              <a:defRPr lang="en-US" sz="5293" spc="-144" dirty="0">
                <a:solidFill>
                  <a:schemeClr val="bg1"/>
                </a:solidFill>
              </a:defRPr>
            </a:lvl1pPr>
          </a:lstStyle>
          <a:p>
            <a:pPr marL="0" lvl="0">
              <a:lnSpc>
                <a:spcPts val="5381"/>
              </a:lnSpc>
            </a:pPr>
            <a:r>
              <a:rPr lang="en-US"/>
              <a:t>Section title</a:t>
            </a:r>
          </a:p>
        </p:txBody>
      </p:sp>
    </p:spTree>
    <p:extLst>
      <p:ext uri="{BB962C8B-B14F-4D97-AF65-F5344CB8AC3E}">
        <p14:creationId xmlns:p14="http://schemas.microsoft.com/office/powerpoint/2010/main" val="2098021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415354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172030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95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72268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4C8B-D5F2-4CD2-B3A5-8308325AB0B4}"/>
              </a:ext>
            </a:extLst>
          </p:cNvPr>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EC0EF20A-304B-41F3-B192-3C7F7C85B1ED}"/>
              </a:ext>
            </a:extLst>
          </p:cNvPr>
          <p:cNvSpPr>
            <a:spLocks noGrp="1"/>
          </p:cNvSpPr>
          <p:nvPr>
            <p:ph type="subTitle" idx="1"/>
          </p:nvPr>
        </p:nvSpPr>
        <p:spPr>
          <a:xfrm>
            <a:off x="1524000" y="3602038"/>
            <a:ext cx="9144000" cy="513510"/>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2DE793-C984-4379-8FC4-8C2373826E21}"/>
              </a:ext>
            </a:extLst>
          </p:cNvPr>
          <p:cNvSpPr>
            <a:spLocks noGrp="1"/>
          </p:cNvSpPr>
          <p:nvPr>
            <p:ph type="dt" sz="half" idx="10"/>
          </p:nvPr>
        </p:nvSpPr>
        <p:spPr/>
        <p:txBody>
          <a:bodyPr/>
          <a:lstStyle/>
          <a:p>
            <a:fld id="{AD8F2E72-38EE-4651-A2D2-35630CEBCC2D}" type="datetimeFigureOut">
              <a:rPr lang="en-US" smtClean="0"/>
              <a:t>12/5/2018</a:t>
            </a:fld>
            <a:endParaRPr lang="en-US"/>
          </a:p>
        </p:txBody>
      </p:sp>
      <p:sp>
        <p:nvSpPr>
          <p:cNvPr id="5" name="Footer Placeholder 4">
            <a:extLst>
              <a:ext uri="{FF2B5EF4-FFF2-40B4-BE49-F238E27FC236}">
                <a16:creationId xmlns:a16="http://schemas.microsoft.com/office/drawing/2014/main" id="{D1A77C62-31F0-4698-9CF3-91B99BF80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92EB4-89F9-4098-865C-0E97819C8CCD}"/>
              </a:ext>
            </a:extLst>
          </p:cNvPr>
          <p:cNvSpPr>
            <a:spLocks noGrp="1"/>
          </p:cNvSpPr>
          <p:nvPr>
            <p:ph type="sldNum" sz="quarter" idx="12"/>
          </p:nvPr>
        </p:nvSpPr>
        <p:spPr/>
        <p:txBody>
          <a:bodyPr/>
          <a:lstStyle/>
          <a:p>
            <a:fld id="{71D2B221-CD63-4815-A3A4-7712F9F853EF}" type="slidenum">
              <a:rPr lang="en-US" smtClean="0"/>
              <a:t>‹#›</a:t>
            </a:fld>
            <a:endParaRPr lang="en-US"/>
          </a:p>
        </p:txBody>
      </p:sp>
    </p:spTree>
    <p:extLst>
      <p:ext uri="{BB962C8B-B14F-4D97-AF65-F5344CB8AC3E}">
        <p14:creationId xmlns:p14="http://schemas.microsoft.com/office/powerpoint/2010/main" val="900735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22266767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99913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Tree>
    <p:extLst>
      <p:ext uri="{BB962C8B-B14F-4D97-AF65-F5344CB8AC3E}">
        <p14:creationId xmlns:p14="http://schemas.microsoft.com/office/powerpoint/2010/main" val="69036829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icture">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669927"/>
          </a:xfrm>
        </p:spPr>
        <p:txBody>
          <a:bodyPr/>
          <a:lstStyle/>
          <a:p>
            <a:endParaRPr lang="en-US"/>
          </a:p>
        </p:txBody>
      </p:sp>
    </p:spTree>
    <p:extLst>
      <p:ext uri="{BB962C8B-B14F-4D97-AF65-F5344CB8AC3E}">
        <p14:creationId xmlns:p14="http://schemas.microsoft.com/office/powerpoint/2010/main" val="74093478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919"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3420996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3585888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228556" inden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CE50C-E638-4692-B307-54C3CFB3CCC2}"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3F1669-6B60-4E92-9298-4360CD446484}" type="slidenum">
              <a:rPr lang="en-US" smtClean="0"/>
              <a:t>‹#›</a:t>
            </a:fld>
            <a:endParaRPr lang="en-US"/>
          </a:p>
        </p:txBody>
      </p:sp>
    </p:spTree>
    <p:extLst>
      <p:ext uri="{BB962C8B-B14F-4D97-AF65-F5344CB8AC3E}">
        <p14:creationId xmlns:p14="http://schemas.microsoft.com/office/powerpoint/2010/main" val="21179980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C06D8-2283-4F77-89DF-5000F705DCDB}"/>
              </a:ext>
            </a:extLst>
          </p:cNvPr>
          <p:cNvSpPr>
            <a:spLocks noGrp="1"/>
          </p:cNvSpPr>
          <p:nvPr>
            <p:ph type="title"/>
          </p:nvPr>
        </p:nvSpPr>
        <p:spPr>
          <a:xfrm>
            <a:off x="315608" y="294378"/>
            <a:ext cx="11607155" cy="941520"/>
          </a:xfrm>
        </p:spPr>
        <p:txBody>
          <a:bodyPr wrap="square" lIns="182880" tIns="146304" rIns="182880" bIns="146304">
            <a:spAutoFit/>
          </a:bodyPr>
          <a:lstStyle>
            <a:lvl1pPr marL="0" algn="l" defTabSz="878394" rtl="0" eaLnBrk="1" latinLnBrk="0" hangingPunct="1">
              <a:lnSpc>
                <a:spcPct val="90000"/>
              </a:lnSpc>
              <a:spcBef>
                <a:spcPct val="0"/>
              </a:spcBef>
              <a:buNone/>
              <a:defRPr lang="en-US" sz="4704" b="0" i="0" u="none" kern="1200" cap="none" spc="-98" baseline="0" dirty="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62782357"/>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529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lang="en-US">
                <a:solidFill>
                  <a:srgbClr val="505050"/>
                </a:solidFill>
              </a:rPr>
              <a:t>Microsoft Internal &amp; Partner Use Only</a:t>
            </a:r>
          </a:p>
        </p:txBody>
      </p:sp>
      <p:sp>
        <p:nvSpPr>
          <p:cNvPr id="4" name="Slide Number Placeholder 3"/>
          <p:cNvSpPr>
            <a:spLocks noGrp="1"/>
          </p:cNvSpPr>
          <p:nvPr>
            <p:ph type="sldNum" sz="quarter" idx="11"/>
          </p:nvPr>
        </p:nvSpPr>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4197533088"/>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a:t>Click to edit content page title</a:t>
            </a:r>
          </a:p>
        </p:txBody>
      </p:sp>
    </p:spTree>
    <p:extLst>
      <p:ext uri="{BB962C8B-B14F-4D97-AF65-F5344CB8AC3E}">
        <p14:creationId xmlns:p14="http://schemas.microsoft.com/office/powerpoint/2010/main" val="691582742"/>
      </p:ext>
    </p:extLst>
  </p:cSld>
  <p:clrMapOvr>
    <a:masterClrMapping/>
  </p:clrMapOvr>
  <p:transition spd="med">
    <p:wipe dir="r"/>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182881" y="1"/>
            <a:ext cx="12004887" cy="6557433"/>
          </a:xfrm>
          <a:prstGeom prst="rect">
            <a:avLst/>
          </a:prstGeom>
          <a:solidFill>
            <a:srgbClr val="333333"/>
          </a:solidFill>
          <a:ln>
            <a:noFill/>
          </a:ln>
        </p:spPr>
        <p:txBody>
          <a:bodyPr vert="horz" wrap="square" lIns="121920" tIns="60960" rIns="121920" bIns="60960" numCol="1" anchor="t" anchorCtr="0" compatLnSpc="1">
            <a:prstTxWarp prst="textNoShape">
              <a:avLst/>
            </a:prstTxWarp>
          </a:bodyPr>
          <a:lstStyle/>
          <a:p>
            <a:endParaRPr lang="en-US" sz="2400">
              <a:solidFill>
                <a:srgbClr val="333333"/>
              </a:solidFill>
            </a:endParaRPr>
          </a:p>
        </p:txBody>
      </p:sp>
      <p:sp>
        <p:nvSpPr>
          <p:cNvPr id="12"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pic>
        <p:nvPicPr>
          <p:cNvPr id="6" name="Logo" descr="C:\Users\rchernick\Desktop\Lock-up rg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776" y="2257358"/>
            <a:ext cx="10289117" cy="164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473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Title"/>
          <p:cNvSpPr>
            <a:spLocks noGrp="1"/>
          </p:cNvSpPr>
          <p:nvPr>
            <p:ph type="title" hasCustomPrompt="1"/>
          </p:nvPr>
        </p:nvSpPr>
        <p:spPr>
          <a:xfrm>
            <a:off x="487679" y="365760"/>
            <a:ext cx="11399520" cy="487680"/>
          </a:xfrm>
        </p:spPr>
        <p:txBody>
          <a:bodyPr/>
          <a:lstStyle>
            <a:lvl1pPr>
              <a:defRPr sz="3467" baseline="0">
                <a:solidFill>
                  <a:schemeClr val="tx1"/>
                </a:solidFill>
              </a:defRPr>
            </a:lvl1pPr>
          </a:lstStyle>
          <a:p>
            <a:r>
              <a:rPr lang="en-US"/>
              <a:t>Slide title: No more than one line</a:t>
            </a:r>
          </a:p>
        </p:txBody>
      </p:sp>
      <p:sp>
        <p:nvSpPr>
          <p:cNvPr id="9" name="Text"/>
          <p:cNvSpPr>
            <a:spLocks noGrp="1"/>
          </p:cNvSpPr>
          <p:nvPr>
            <p:ph idx="1" hasCustomPrompt="1"/>
          </p:nvPr>
        </p:nvSpPr>
        <p:spPr>
          <a:xfrm>
            <a:off x="487680" y="1219200"/>
            <a:ext cx="11399520" cy="4791456"/>
          </a:xfrm>
        </p:spPr>
        <p:txBody>
          <a:bodyPr/>
          <a:lstStyle>
            <a:lvl1pPr marL="219451" indent="-219451">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7"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8"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7" name="TextBox 6"/>
          <p:cNvSpPr txBox="1"/>
          <p:nvPr userDrawn="1"/>
        </p:nvSpPr>
        <p:spPr>
          <a:xfrm>
            <a:off x="482948" y="6227747"/>
            <a:ext cx="4707314"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Partner Opportunity For The Modern Desktop, </a:t>
            </a:r>
            <a:r>
              <a:rPr lang="en-US" sz="1200" baseline="0">
                <a:solidFill>
                  <a:schemeClr val="tx2">
                    <a:lumMod val="50000"/>
                  </a:schemeClr>
                </a:solidFill>
              </a:rPr>
              <a:t>July 2017</a:t>
            </a:r>
            <a:endParaRPr lang="en-US" sz="1200">
              <a:solidFill>
                <a:schemeClr val="tx2">
                  <a:lumMod val="50000"/>
                </a:schemeClr>
              </a:solidFill>
            </a:endParaRPr>
          </a:p>
        </p:txBody>
      </p:sp>
    </p:spTree>
    <p:extLst>
      <p:ext uri="{BB962C8B-B14F-4D97-AF65-F5344CB8AC3E}">
        <p14:creationId xmlns:p14="http://schemas.microsoft.com/office/powerpoint/2010/main" val="743800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Title"/>
          <p:cNvSpPr>
            <a:spLocks noGrp="1"/>
          </p:cNvSpPr>
          <p:nvPr>
            <p:ph type="title" hasCustomPrompt="1"/>
          </p:nvPr>
        </p:nvSpPr>
        <p:spPr>
          <a:xfrm>
            <a:off x="487679" y="365761"/>
            <a:ext cx="11399520" cy="480132"/>
          </a:xfrm>
        </p:spPr>
        <p:txBody>
          <a:bodyPr/>
          <a:lstStyle>
            <a:lvl1pPr>
              <a:defRPr sz="3467" baseline="0">
                <a:solidFill>
                  <a:schemeClr val="tx1"/>
                </a:solidFill>
              </a:defRPr>
            </a:lvl1pPr>
          </a:lstStyle>
          <a:p>
            <a:r>
              <a:rPr lang="en-US"/>
              <a:t>Slide title: Two lines</a:t>
            </a:r>
          </a:p>
        </p:txBody>
      </p:sp>
      <p:sp>
        <p:nvSpPr>
          <p:cNvPr id="9" name="Text"/>
          <p:cNvSpPr>
            <a:spLocks noGrp="1"/>
          </p:cNvSpPr>
          <p:nvPr>
            <p:ph idx="1" hasCustomPrompt="1"/>
          </p:nvPr>
        </p:nvSpPr>
        <p:spPr>
          <a:xfrm>
            <a:off x="487680" y="1694688"/>
            <a:ext cx="11399520" cy="4315968"/>
          </a:xfrm>
        </p:spPr>
        <p:txBody>
          <a:bodyPr/>
          <a:lstStyle>
            <a:lvl1pPr marL="219451" indent="-219451">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7"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8"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12" name="TextBox 11"/>
          <p:cNvSpPr txBox="1"/>
          <p:nvPr userDrawn="1"/>
        </p:nvSpPr>
        <p:spPr>
          <a:xfrm>
            <a:off x="482949" y="6227747"/>
            <a:ext cx="65" cy="471924"/>
          </a:xfrm>
          <a:prstGeom prst="rect">
            <a:avLst/>
          </a:prstGeom>
          <a:noFill/>
        </p:spPr>
        <p:txBody>
          <a:bodyPr wrap="none" lIns="0" tIns="0" rIns="0" bIns="0" rtlCol="0">
            <a:spAutoFit/>
          </a:bodyPr>
          <a:lstStyle/>
          <a:p>
            <a:pPr>
              <a:spcAft>
                <a:spcPts val="800"/>
              </a:spcAft>
            </a:pPr>
            <a:endParaRPr lang="en-US" sz="1200">
              <a:solidFill>
                <a:schemeClr val="tx2">
                  <a:lumMod val="50000"/>
                </a:schemeClr>
              </a:solidFill>
            </a:endParaRPr>
          </a:p>
          <a:p>
            <a:pPr>
              <a:spcAft>
                <a:spcPts val="800"/>
              </a:spcAft>
            </a:pPr>
            <a:endParaRPr lang="en-US" sz="1200">
              <a:solidFill>
                <a:schemeClr val="tx2">
                  <a:lumMod val="50000"/>
                </a:schemeClr>
              </a:solidFill>
            </a:endParaRPr>
          </a:p>
        </p:txBody>
      </p:sp>
      <p:sp>
        <p:nvSpPr>
          <p:cNvPr id="10" name="TextBox 9"/>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1698661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baseline="0"/>
            </a:lvl1pPr>
          </a:lstStyle>
          <a:p>
            <a:r>
              <a:rPr lang="en-US"/>
              <a:t>Slide title: No more than one line</a:t>
            </a:r>
          </a:p>
        </p:txBody>
      </p:sp>
      <p:sp>
        <p:nvSpPr>
          <p:cNvPr id="10" name="Text"/>
          <p:cNvSpPr>
            <a:spLocks noGrp="1"/>
          </p:cNvSpPr>
          <p:nvPr>
            <p:ph idx="1" hasCustomPrompt="1"/>
          </p:nvPr>
        </p:nvSpPr>
        <p:spPr>
          <a:xfrm>
            <a:off x="487680" y="1463040"/>
            <a:ext cx="11399520" cy="4547616"/>
          </a:xfrm>
        </p:spPr>
        <p:txBody>
          <a:bodyPr/>
          <a:lstStyle>
            <a:lvl1pPr marL="219451" indent="-219451">
              <a:spcAft>
                <a:spcPts val="400"/>
              </a:spcAft>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ubtitle"/>
          <p:cNvSpPr>
            <a:spLocks noGrp="1"/>
          </p:cNvSpPr>
          <p:nvPr>
            <p:ph type="body" sz="quarter" idx="12" hasCustomPrompt="1"/>
          </p:nvPr>
        </p:nvSpPr>
        <p:spPr>
          <a:xfrm>
            <a:off x="487680" y="914400"/>
            <a:ext cx="11399520" cy="365760"/>
          </a:xfrm>
        </p:spPr>
        <p:txBody>
          <a:bodyPr/>
          <a:lstStyle>
            <a:lvl1pPr marL="0" indent="0">
              <a:lnSpc>
                <a:spcPct val="100000"/>
              </a:lnSpc>
              <a:spcAft>
                <a:spcPts val="0"/>
              </a:spcAft>
              <a:buFontTx/>
              <a:buNone/>
              <a:defRPr sz="1867" b="1" baseline="0">
                <a:solidFill>
                  <a:schemeClr val="accent4"/>
                </a:solidFill>
                <a:latin typeface="Arial" pitchFamily="34" charset="0"/>
                <a:cs typeface="Arial" pitchFamily="34" charset="0"/>
              </a:defRPr>
            </a:lvl1pPr>
            <a:lvl2pPr marL="0" indent="0">
              <a:lnSpc>
                <a:spcPct val="100000"/>
              </a:lnSpc>
              <a:spcAft>
                <a:spcPts val="0"/>
              </a:spcAft>
              <a:buFontTx/>
              <a:buNone/>
              <a:defRPr sz="1867" b="1">
                <a:solidFill>
                  <a:schemeClr val="accent4"/>
                </a:solidFill>
                <a:latin typeface="Arial" pitchFamily="34" charset="0"/>
                <a:cs typeface="Arial" pitchFamily="34" charset="0"/>
              </a:defRPr>
            </a:lvl2pPr>
            <a:lvl3pPr marL="0" indent="0">
              <a:lnSpc>
                <a:spcPct val="100000"/>
              </a:lnSpc>
              <a:spcAft>
                <a:spcPts val="0"/>
              </a:spcAft>
              <a:buFontTx/>
              <a:buNone/>
              <a:defRPr sz="1867" b="1">
                <a:solidFill>
                  <a:schemeClr val="accent4"/>
                </a:solidFill>
                <a:latin typeface="Arial" pitchFamily="34" charset="0"/>
                <a:cs typeface="Arial" pitchFamily="34" charset="0"/>
              </a:defRPr>
            </a:lvl3pPr>
            <a:lvl4pPr marL="0" indent="0">
              <a:lnSpc>
                <a:spcPct val="100000"/>
              </a:lnSpc>
              <a:spcAft>
                <a:spcPts val="0"/>
              </a:spcAft>
              <a:buFontTx/>
              <a:buNone/>
              <a:defRPr sz="1867" b="1">
                <a:solidFill>
                  <a:schemeClr val="accent4"/>
                </a:solidFill>
                <a:latin typeface="Arial" pitchFamily="34" charset="0"/>
                <a:cs typeface="Arial" pitchFamily="34" charset="0"/>
              </a:defRPr>
            </a:lvl4pPr>
            <a:lvl5pPr marL="0" indent="0">
              <a:lnSpc>
                <a:spcPct val="100000"/>
              </a:lnSpc>
              <a:spcAft>
                <a:spcPts val="0"/>
              </a:spcAft>
              <a:buFontTx/>
              <a:buNone/>
              <a:defRPr sz="1867" b="1">
                <a:solidFill>
                  <a:schemeClr val="accent4"/>
                </a:solidFill>
                <a:latin typeface="Arial" pitchFamily="34" charset="0"/>
                <a:cs typeface="Arial" pitchFamily="34" charset="0"/>
              </a:defRPr>
            </a:lvl5pPr>
          </a:lstStyle>
          <a:p>
            <a:pPr lvl="0"/>
            <a:r>
              <a:rPr lang="en-US"/>
              <a:t>SLIDE SUBTITLE: ALL CAPS &amp; NO MORE THAN ONE LINE</a:t>
            </a:r>
          </a:p>
        </p:txBody>
      </p:sp>
      <p:sp>
        <p:nvSpPr>
          <p:cNvPr id="16"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7"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11" name="TextBox 10"/>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518698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Title"/>
          <p:cNvSpPr>
            <a:spLocks noGrp="1"/>
          </p:cNvSpPr>
          <p:nvPr>
            <p:ph type="title" hasCustomPrompt="1"/>
          </p:nvPr>
        </p:nvSpPr>
        <p:spPr>
          <a:xfrm>
            <a:off x="487680" y="365760"/>
            <a:ext cx="11399520" cy="487680"/>
          </a:xfrm>
        </p:spPr>
        <p:txBody>
          <a:bodyPr/>
          <a:lstStyle>
            <a:lvl1pPr>
              <a:defRPr/>
            </a:lvl1pPr>
          </a:lstStyle>
          <a:p>
            <a:r>
              <a:rPr lang="en-US"/>
              <a:t>Click to add slide title</a:t>
            </a:r>
          </a:p>
        </p:txBody>
      </p:sp>
      <p:sp>
        <p:nvSpPr>
          <p:cNvPr id="13"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4"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7" name="TextBox 6"/>
          <p:cNvSpPr txBox="1"/>
          <p:nvPr userDrawn="1"/>
        </p:nvSpPr>
        <p:spPr>
          <a:xfrm>
            <a:off x="482948" y="6227747"/>
            <a:ext cx="4707314"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Partner Opportunity For The Modern Desktop, </a:t>
            </a:r>
            <a:r>
              <a:rPr lang="en-US" sz="1200" baseline="0">
                <a:solidFill>
                  <a:schemeClr val="tx2">
                    <a:lumMod val="50000"/>
                  </a:schemeClr>
                </a:solidFill>
              </a:rPr>
              <a:t>July 2017</a:t>
            </a:r>
            <a:endParaRPr lang="en-US" sz="1200">
              <a:solidFill>
                <a:schemeClr val="tx2">
                  <a:lumMod val="50000"/>
                </a:schemeClr>
              </a:solidFill>
            </a:endParaRPr>
          </a:p>
        </p:txBody>
      </p:sp>
    </p:spTree>
    <p:extLst>
      <p:ext uri="{BB962C8B-B14F-4D97-AF65-F5344CB8AC3E}">
        <p14:creationId xmlns:p14="http://schemas.microsoft.com/office/powerpoint/2010/main" val="1037938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atement of 1">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Text"/>
          <p:cNvSpPr>
            <a:spLocks noGrp="1"/>
          </p:cNvSpPr>
          <p:nvPr>
            <p:ph idx="1" hasCustomPrompt="1"/>
          </p:nvPr>
        </p:nvSpPr>
        <p:spPr>
          <a:xfrm>
            <a:off x="3120813" y="2042493"/>
            <a:ext cx="8412480" cy="1653116"/>
          </a:xfrm>
        </p:spPr>
        <p:txBody>
          <a:bodyPr anchor="ctr" anchorCtr="0"/>
          <a:lstStyle>
            <a:lvl1pPr marL="0" indent="0" algn="l">
              <a:spcBef>
                <a:spcPts val="0"/>
              </a:spcBef>
              <a:spcAft>
                <a:spcPts val="0"/>
              </a:spcAft>
              <a:buClr>
                <a:srgbClr val="669933"/>
              </a:buClr>
              <a:buFont typeface="Arial Black" pitchFamily="34" charset="0"/>
              <a:buNone/>
              <a:defRPr sz="37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add a 1-4 line blurb</a:t>
            </a:r>
          </a:p>
        </p:txBody>
      </p:sp>
      <p:sp>
        <p:nvSpPr>
          <p:cNvPr id="3" name="Picture Placeholder 2"/>
          <p:cNvSpPr>
            <a:spLocks noGrp="1"/>
          </p:cNvSpPr>
          <p:nvPr>
            <p:ph type="pic" sz="quarter" idx="10"/>
          </p:nvPr>
        </p:nvSpPr>
        <p:spPr>
          <a:xfrm>
            <a:off x="487680" y="2042493"/>
            <a:ext cx="2328333" cy="1653116"/>
          </a:xfrm>
        </p:spPr>
        <p:txBody>
          <a:bodyPr anchor="ctr"/>
          <a:lstStyle>
            <a:lvl1pPr marL="0" indent="0" algn="ctr">
              <a:buNone/>
              <a:defRPr sz="1867"/>
            </a:lvl1pPr>
          </a:lstStyle>
          <a:p>
            <a:r>
              <a:rPr lang="en-US"/>
              <a:t>Click icon to add picture</a:t>
            </a:r>
          </a:p>
        </p:txBody>
      </p:sp>
      <p:sp>
        <p:nvSpPr>
          <p:cNvPr id="17"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8"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8" name="TextBox 7"/>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862589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3</a:t>
            </a:r>
          </a:p>
        </p:txBody>
      </p:sp>
    </p:spTree>
    <p:extLst>
      <p:ext uri="{BB962C8B-B14F-4D97-AF65-F5344CB8AC3E}">
        <p14:creationId xmlns:p14="http://schemas.microsoft.com/office/powerpoint/2010/main" val="16961050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tatement of 2">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Text"/>
          <p:cNvSpPr>
            <a:spLocks noGrp="1"/>
          </p:cNvSpPr>
          <p:nvPr>
            <p:ph idx="1" hasCustomPrompt="1"/>
          </p:nvPr>
        </p:nvSpPr>
        <p:spPr>
          <a:xfrm>
            <a:off x="3120813" y="975361"/>
            <a:ext cx="8290560" cy="1653116"/>
          </a:xfrm>
        </p:spPr>
        <p:txBody>
          <a:bodyPr anchor="ctr" anchorCtr="0"/>
          <a:lstStyle>
            <a:lvl1pPr marL="0" indent="0" algn="l">
              <a:spcBef>
                <a:spcPts val="0"/>
              </a:spcBef>
              <a:spcAft>
                <a:spcPts val="0"/>
              </a:spcAft>
              <a:buClr>
                <a:srgbClr val="669933"/>
              </a:buClr>
              <a:buFont typeface="Arial Black" pitchFamily="34" charset="0"/>
              <a:buNone/>
              <a:defRPr sz="3467"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add a 1-3 line blurb</a:t>
            </a:r>
          </a:p>
        </p:txBody>
      </p:sp>
      <p:sp>
        <p:nvSpPr>
          <p:cNvPr id="8" name="Text"/>
          <p:cNvSpPr>
            <a:spLocks noGrp="1"/>
          </p:cNvSpPr>
          <p:nvPr>
            <p:ph idx="11" hasCustomPrompt="1"/>
          </p:nvPr>
        </p:nvSpPr>
        <p:spPr>
          <a:xfrm>
            <a:off x="3120813" y="3410850"/>
            <a:ext cx="8290560" cy="1653116"/>
          </a:xfrm>
        </p:spPr>
        <p:txBody>
          <a:bodyPr anchor="ctr" anchorCtr="0"/>
          <a:lstStyle>
            <a:lvl1pPr marL="0" indent="0" algn="l">
              <a:spcBef>
                <a:spcPts val="0"/>
              </a:spcBef>
              <a:spcAft>
                <a:spcPts val="0"/>
              </a:spcAft>
              <a:buClr>
                <a:srgbClr val="669933"/>
              </a:buClr>
              <a:buFont typeface="Arial Black" pitchFamily="34" charset="0"/>
              <a:buNone/>
              <a:defRPr sz="3467"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add a 1-3 line blurb</a:t>
            </a:r>
          </a:p>
        </p:txBody>
      </p:sp>
      <p:sp>
        <p:nvSpPr>
          <p:cNvPr id="12" name="Picture Placeholder 2"/>
          <p:cNvSpPr>
            <a:spLocks noGrp="1"/>
          </p:cNvSpPr>
          <p:nvPr>
            <p:ph type="pic" sz="quarter" idx="12"/>
          </p:nvPr>
        </p:nvSpPr>
        <p:spPr>
          <a:xfrm>
            <a:off x="487680" y="3410850"/>
            <a:ext cx="2328333" cy="1653116"/>
          </a:xfrm>
        </p:spPr>
        <p:txBody>
          <a:bodyPr anchor="ctr"/>
          <a:lstStyle>
            <a:lvl1pPr marL="0" indent="0" algn="ctr">
              <a:buNone/>
              <a:defRPr sz="1867"/>
            </a:lvl1pPr>
          </a:lstStyle>
          <a:p>
            <a:r>
              <a:rPr lang="en-US"/>
              <a:t>Click icon to add picture</a:t>
            </a:r>
          </a:p>
        </p:txBody>
      </p:sp>
      <p:sp>
        <p:nvSpPr>
          <p:cNvPr id="3" name="Picture Placeholder 2"/>
          <p:cNvSpPr>
            <a:spLocks noGrp="1"/>
          </p:cNvSpPr>
          <p:nvPr>
            <p:ph type="pic" sz="quarter" idx="10"/>
          </p:nvPr>
        </p:nvSpPr>
        <p:spPr>
          <a:xfrm>
            <a:off x="487680" y="975361"/>
            <a:ext cx="2328333" cy="1653116"/>
          </a:xfrm>
        </p:spPr>
        <p:txBody>
          <a:bodyPr anchor="ctr"/>
          <a:lstStyle>
            <a:lvl1pPr marL="0" indent="0" algn="ctr">
              <a:buNone/>
              <a:defRPr sz="1867"/>
            </a:lvl1pPr>
          </a:lstStyle>
          <a:p>
            <a:r>
              <a:rPr lang="en-US"/>
              <a:t>Click icon to add picture</a:t>
            </a:r>
          </a:p>
        </p:txBody>
      </p:sp>
      <p:sp>
        <p:nvSpPr>
          <p:cNvPr id="17"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8"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13" name="TextBox 12"/>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3285389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atement of 3">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Text"/>
          <p:cNvSpPr>
            <a:spLocks noGrp="1"/>
          </p:cNvSpPr>
          <p:nvPr>
            <p:ph idx="1" hasCustomPrompt="1"/>
          </p:nvPr>
        </p:nvSpPr>
        <p:spPr>
          <a:xfrm>
            <a:off x="487679"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add a 1-3 line blurb</a:t>
            </a:r>
          </a:p>
        </p:txBody>
      </p:sp>
      <p:sp>
        <p:nvSpPr>
          <p:cNvPr id="12" name="Text"/>
          <p:cNvSpPr>
            <a:spLocks noGrp="1"/>
          </p:cNvSpPr>
          <p:nvPr>
            <p:ph idx="11" hasCustomPrompt="1"/>
          </p:nvPr>
        </p:nvSpPr>
        <p:spPr>
          <a:xfrm>
            <a:off x="4541519"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add a 1-3 line blurb</a:t>
            </a:r>
          </a:p>
        </p:txBody>
      </p:sp>
      <p:sp>
        <p:nvSpPr>
          <p:cNvPr id="14" name="Text"/>
          <p:cNvSpPr>
            <a:spLocks noGrp="1"/>
          </p:cNvSpPr>
          <p:nvPr>
            <p:ph idx="13" hasCustomPrompt="1"/>
          </p:nvPr>
        </p:nvSpPr>
        <p:spPr>
          <a:xfrm>
            <a:off x="8595360"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add a 1-3 line blurb</a:t>
            </a:r>
          </a:p>
        </p:txBody>
      </p:sp>
      <p:sp>
        <p:nvSpPr>
          <p:cNvPr id="3" name="Picture Placeholder 2"/>
          <p:cNvSpPr>
            <a:spLocks noGrp="1"/>
          </p:cNvSpPr>
          <p:nvPr>
            <p:ph type="pic" sz="quarter" idx="10"/>
          </p:nvPr>
        </p:nvSpPr>
        <p:spPr>
          <a:xfrm>
            <a:off x="969432" y="1173482"/>
            <a:ext cx="2328333" cy="1653116"/>
          </a:xfrm>
        </p:spPr>
        <p:txBody>
          <a:bodyPr anchor="ctr"/>
          <a:lstStyle>
            <a:lvl1pPr marL="0" indent="0" algn="ctr">
              <a:buNone/>
              <a:defRPr sz="1867"/>
            </a:lvl1pPr>
          </a:lstStyle>
          <a:p>
            <a:r>
              <a:rPr lang="en-US"/>
              <a:t>Click icon to add picture</a:t>
            </a:r>
          </a:p>
        </p:txBody>
      </p:sp>
      <p:sp>
        <p:nvSpPr>
          <p:cNvPr id="13" name="Picture Placeholder 2"/>
          <p:cNvSpPr>
            <a:spLocks noGrp="1"/>
          </p:cNvSpPr>
          <p:nvPr>
            <p:ph type="pic" sz="quarter" idx="12"/>
          </p:nvPr>
        </p:nvSpPr>
        <p:spPr>
          <a:xfrm>
            <a:off x="5023272" y="1173482"/>
            <a:ext cx="2328333" cy="1653116"/>
          </a:xfrm>
        </p:spPr>
        <p:txBody>
          <a:bodyPr anchor="ctr"/>
          <a:lstStyle>
            <a:lvl1pPr marL="0" indent="0" algn="ctr">
              <a:buNone/>
              <a:defRPr sz="1867"/>
            </a:lvl1pPr>
          </a:lstStyle>
          <a:p>
            <a:r>
              <a:rPr lang="en-US"/>
              <a:t>Click icon to add picture</a:t>
            </a:r>
          </a:p>
        </p:txBody>
      </p:sp>
      <p:sp>
        <p:nvSpPr>
          <p:cNvPr id="15" name="Picture Placeholder 2"/>
          <p:cNvSpPr>
            <a:spLocks noGrp="1"/>
          </p:cNvSpPr>
          <p:nvPr>
            <p:ph type="pic" sz="quarter" idx="14"/>
          </p:nvPr>
        </p:nvSpPr>
        <p:spPr>
          <a:xfrm>
            <a:off x="9077114" y="1173482"/>
            <a:ext cx="2328333" cy="1653116"/>
          </a:xfrm>
        </p:spPr>
        <p:txBody>
          <a:bodyPr anchor="ctr"/>
          <a:lstStyle>
            <a:lvl1pPr marL="0" indent="0" algn="ctr">
              <a:buNone/>
              <a:defRPr sz="1867"/>
            </a:lvl1pPr>
          </a:lstStyle>
          <a:p>
            <a:r>
              <a:rPr lang="en-US"/>
              <a:t>Click icon to add picture</a:t>
            </a:r>
          </a:p>
        </p:txBody>
      </p:sp>
      <p:sp>
        <p:nvSpPr>
          <p:cNvPr id="17"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8"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16" name="TextBox 15"/>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3791835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 first instanc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baseline="0">
                <a:solidFill>
                  <a:schemeClr val="tx1"/>
                </a:solidFill>
              </a:defRPr>
            </a:lvl1pPr>
          </a:lstStyle>
          <a:p>
            <a:r>
              <a:rPr lang="en-US"/>
              <a:t>Agenda: First appearance in the deck</a:t>
            </a:r>
          </a:p>
        </p:txBody>
      </p:sp>
      <p:sp>
        <p:nvSpPr>
          <p:cNvPr id="3" name="Agenda"/>
          <p:cNvSpPr>
            <a:spLocks noGrp="1"/>
          </p:cNvSpPr>
          <p:nvPr>
            <p:ph idx="1" hasCustomPrompt="1"/>
          </p:nvPr>
        </p:nvSpPr>
        <p:spPr>
          <a:xfrm>
            <a:off x="487680" y="1219200"/>
            <a:ext cx="11399520" cy="5035296"/>
          </a:xfrm>
        </p:spPr>
        <p:txBody>
          <a:bodyPr/>
          <a:lstStyle>
            <a:lvl1pPr marL="243834" indent="-243834">
              <a:spcBef>
                <a:spcPts val="1200"/>
              </a:spcBef>
              <a:spcAft>
                <a:spcPts val="1200"/>
              </a:spcAft>
              <a:buClrTx/>
              <a:buSzPct val="100000"/>
              <a:buFont typeface="Arial Black" pitchFamily="34" charset="0"/>
              <a:buChar char="›"/>
              <a:defRPr sz="3200" b="0" i="1">
                <a:solidFill>
                  <a:schemeClr val="accent4"/>
                </a:solidFill>
                <a:latin typeface="Georgia" pitchFamily="18" charset="0"/>
                <a:cs typeface="Adobe Arabic" pitchFamily="18" charset="-78"/>
              </a:defRPr>
            </a:lvl1pPr>
            <a:lvl2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2pPr>
            <a:lvl3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3pPr>
            <a:lvl4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4pPr>
            <a:lvl5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5pPr>
          </a:lstStyle>
          <a:p>
            <a:pPr lvl="0"/>
            <a:r>
              <a:rPr lang="en-US"/>
              <a:t>Click to add agenda items</a:t>
            </a:r>
          </a:p>
          <a:p>
            <a:pPr lvl="1"/>
            <a:r>
              <a:rPr lang="en-US"/>
              <a:t>Second level</a:t>
            </a:r>
          </a:p>
          <a:p>
            <a:pPr lvl="2"/>
            <a:r>
              <a:rPr lang="en-US"/>
              <a:t>Third level</a:t>
            </a:r>
          </a:p>
          <a:p>
            <a:pPr lvl="3"/>
            <a:r>
              <a:rPr lang="en-US"/>
              <a:t>Fourth level</a:t>
            </a:r>
          </a:p>
          <a:p>
            <a:pPr lvl="4"/>
            <a:r>
              <a:rPr lang="en-US"/>
              <a:t>Fifth level</a:t>
            </a:r>
          </a:p>
        </p:txBody>
      </p:sp>
      <p:sp>
        <p:nvSpPr>
          <p:cNvPr id="13"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4"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954013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 instance 2+">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a:solidFill>
                  <a:schemeClr val="tx1"/>
                </a:solidFill>
              </a:defRPr>
            </a:lvl1pPr>
          </a:lstStyle>
          <a:p>
            <a:r>
              <a:rPr lang="en-US"/>
              <a:t>Agenda: Second and subsequent appearances</a:t>
            </a:r>
          </a:p>
        </p:txBody>
      </p:sp>
      <p:sp>
        <p:nvSpPr>
          <p:cNvPr id="3" name="Agenda"/>
          <p:cNvSpPr>
            <a:spLocks noGrp="1"/>
          </p:cNvSpPr>
          <p:nvPr>
            <p:ph idx="1" hasCustomPrompt="1"/>
          </p:nvPr>
        </p:nvSpPr>
        <p:spPr>
          <a:xfrm>
            <a:off x="487680" y="1219200"/>
            <a:ext cx="11399520" cy="5035296"/>
          </a:xfrm>
        </p:spPr>
        <p:txBody>
          <a:bodyPr/>
          <a:lstStyle>
            <a:lvl1pPr marL="243834" indent="-243834">
              <a:spcBef>
                <a:spcPts val="1200"/>
              </a:spcBef>
              <a:spcAft>
                <a:spcPts val="1200"/>
              </a:spcAft>
              <a:buClrTx/>
              <a:buSzPct val="100000"/>
              <a:buFont typeface="Arial Black" pitchFamily="34" charset="0"/>
              <a:buChar char="›"/>
              <a:defRPr sz="3200" b="0" i="1">
                <a:solidFill>
                  <a:srgbClr val="AAAAAA"/>
                </a:solidFill>
                <a:latin typeface="Georgia" pitchFamily="18" charset="0"/>
                <a:cs typeface="Adobe Arabic" pitchFamily="18" charset="-78"/>
              </a:defRPr>
            </a:lvl1pPr>
            <a:lvl2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2pPr>
            <a:lvl3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3pPr>
            <a:lvl4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4pPr>
            <a:lvl5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5pPr>
          </a:lstStyle>
          <a:p>
            <a:pPr lvl="0"/>
            <a:r>
              <a:rPr lang="en-US"/>
              <a:t>Click to add agenda items</a:t>
            </a:r>
          </a:p>
          <a:p>
            <a:pPr lvl="1"/>
            <a:r>
              <a:rPr lang="en-US"/>
              <a:t>Second level</a:t>
            </a:r>
          </a:p>
          <a:p>
            <a:pPr lvl="2"/>
            <a:r>
              <a:rPr lang="en-US"/>
              <a:t>Third level</a:t>
            </a:r>
          </a:p>
          <a:p>
            <a:pPr lvl="3"/>
            <a:r>
              <a:rPr lang="en-US"/>
              <a:t>Fourth level</a:t>
            </a:r>
          </a:p>
          <a:p>
            <a:pPr lvl="4"/>
            <a:r>
              <a:rPr lang="en-US"/>
              <a:t>Fifth level</a:t>
            </a:r>
          </a:p>
        </p:txBody>
      </p:sp>
      <p:sp>
        <p:nvSpPr>
          <p:cNvPr id="11"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2"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396134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ll graphic Layout">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 name="Rectangle 2"/>
          <p:cNvSpPr/>
          <p:nvPr userDrawn="1"/>
        </p:nvSpPr>
        <p:spPr>
          <a:xfrm>
            <a:off x="182880" y="-1"/>
            <a:ext cx="3657600" cy="6557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Content Placeholder 4"/>
          <p:cNvSpPr>
            <a:spLocks noGrp="1"/>
          </p:cNvSpPr>
          <p:nvPr>
            <p:ph sz="quarter" idx="10" hasCustomPrompt="1"/>
          </p:nvPr>
        </p:nvSpPr>
        <p:spPr>
          <a:xfrm>
            <a:off x="4145280" y="365759"/>
            <a:ext cx="7741920" cy="5644896"/>
          </a:xfrm>
        </p:spPr>
        <p:txBody>
          <a:bodyPr anchor="ctr"/>
          <a:lstStyle>
            <a:lvl1pPr marL="0" indent="0" algn="ctr">
              <a:buNone/>
              <a:defRPr sz="24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14"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5"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10" name="TextBox 9"/>
          <p:cNvSpPr txBox="1"/>
          <p:nvPr userDrawn="1"/>
        </p:nvSpPr>
        <p:spPr>
          <a:xfrm>
            <a:off x="4140561"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097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 name="Title"/>
          <p:cNvSpPr>
            <a:spLocks noGrp="1"/>
          </p:cNvSpPr>
          <p:nvPr>
            <p:ph type="title" hasCustomPrompt="1"/>
          </p:nvPr>
        </p:nvSpPr>
        <p:spPr>
          <a:xfrm>
            <a:off x="487680" y="365760"/>
            <a:ext cx="11399520" cy="487680"/>
          </a:xfrm>
        </p:spPr>
        <p:txBody>
          <a:bodyPr/>
          <a:lstStyle>
            <a:lvl1pPr>
              <a:defRPr baseline="0"/>
            </a:lvl1pPr>
          </a:lstStyle>
          <a:p>
            <a:r>
              <a:rPr lang="en-US"/>
              <a:t>Next steps slide: Click to edit title</a:t>
            </a:r>
          </a:p>
        </p:txBody>
      </p:sp>
      <p:sp>
        <p:nvSpPr>
          <p:cNvPr id="3" name="Next Steps"/>
          <p:cNvSpPr>
            <a:spLocks noGrp="1"/>
          </p:cNvSpPr>
          <p:nvPr>
            <p:ph idx="1" hasCustomPrompt="1"/>
          </p:nvPr>
        </p:nvSpPr>
        <p:spPr>
          <a:xfrm>
            <a:off x="487680" y="1219200"/>
            <a:ext cx="11399520" cy="5035296"/>
          </a:xfrm>
        </p:spPr>
        <p:txBody>
          <a:bodyPr/>
          <a:lstStyle>
            <a:lvl1pPr marL="487668" indent="-487668">
              <a:spcBef>
                <a:spcPts val="1200"/>
              </a:spcBef>
              <a:buClr>
                <a:schemeClr val="accent4"/>
              </a:buClr>
              <a:buSzPct val="100000"/>
              <a:buFont typeface="+mj-lt"/>
              <a:buAutoNum type="arabicPeriod"/>
              <a:defRPr sz="2933" b="0" i="0">
                <a:solidFill>
                  <a:schemeClr val="tx1"/>
                </a:solidFill>
                <a:latin typeface="Arial" pitchFamily="34" charset="0"/>
                <a:cs typeface="Arial" pitchFamily="34" charset="0"/>
              </a:defRPr>
            </a:lvl1pPr>
            <a:lvl2pPr marL="914377" indent="-219451">
              <a:spcBef>
                <a:spcPts val="400"/>
              </a:spcBef>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2"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3"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563484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1"/>
            <a:ext cx="12009120" cy="6557433"/>
          </a:xfrm>
          <a:prstGeom prst="rect">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2573705"/>
            <a:ext cx="11399520" cy="615553"/>
          </a:xfrm>
        </p:spPr>
        <p:txBody>
          <a:bodyPr anchor="b" anchorCtr="0">
            <a:spAutoFit/>
          </a:bodyPr>
          <a:lstStyle>
            <a:lvl1pPr algn="l">
              <a:lnSpc>
                <a:spcPct val="100000"/>
              </a:lnSpc>
              <a:defRPr sz="4000" b="1" cap="none">
                <a:solidFill>
                  <a:srgbClr val="1E1E1E"/>
                </a:solidFill>
              </a:defRPr>
            </a:lvl1pPr>
          </a:lstStyle>
          <a:p>
            <a:r>
              <a:rPr lang="en-US"/>
              <a:t>Section name</a:t>
            </a:r>
          </a:p>
        </p:txBody>
      </p:sp>
      <p:sp>
        <p:nvSpPr>
          <p:cNvPr id="3" name="Subtitle"/>
          <p:cNvSpPr>
            <a:spLocks noGrp="1"/>
          </p:cNvSpPr>
          <p:nvPr>
            <p:ph type="body" idx="1" hasCustomPrompt="1"/>
          </p:nvPr>
        </p:nvSpPr>
        <p:spPr>
          <a:xfrm>
            <a:off x="487680" y="3243073"/>
            <a:ext cx="11399520" cy="492443"/>
          </a:xfrm>
        </p:spPr>
        <p:txBody>
          <a:bodyPr anchor="t" anchorCtr="0">
            <a:spAutoFit/>
          </a:bodyPr>
          <a:lstStyle>
            <a:lvl1pPr marL="0" indent="0">
              <a:buNone/>
              <a:defRPr sz="3200" b="0" i="1" baseline="0">
                <a:solidFill>
                  <a:srgbClr val="1E1E1E"/>
                </a:solidFill>
                <a:latin typeface="Georgia" pitchFamily="18"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Section subtitle is optional</a:t>
            </a:r>
          </a:p>
        </p:txBody>
      </p:sp>
      <p:sp>
        <p:nvSpPr>
          <p:cNvPr id="14"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5"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795903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slide imag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Bottom caption"/>
          <p:cNvSpPr>
            <a:spLocks noGrp="1"/>
          </p:cNvSpPr>
          <p:nvPr>
            <p:ph type="body" sz="quarter" idx="12" hasCustomPrompt="1"/>
          </p:nvPr>
        </p:nvSpPr>
        <p:spPr>
          <a:xfrm>
            <a:off x="487680" y="4777496"/>
            <a:ext cx="11216640" cy="1528752"/>
          </a:xfrm>
          <a:solidFill>
            <a:schemeClr val="tx1">
              <a:alpha val="70000"/>
            </a:schemeClr>
          </a:solidFill>
        </p:spPr>
        <p:txBody>
          <a:bodyPr wrap="square" lIns="137160" tIns="228600" rIns="137160" bIns="228600" anchor="b" anchorCtr="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3200" b="1">
                <a:solidFill>
                  <a:schemeClr val="bg1"/>
                </a:solidFill>
              </a:defRPr>
            </a:lvl2pPr>
            <a:lvl3pPr marL="0" indent="0">
              <a:buFontTx/>
              <a:buNone/>
              <a:defRPr sz="3200" b="1">
                <a:solidFill>
                  <a:schemeClr val="bg1"/>
                </a:solidFill>
              </a:defRPr>
            </a:lvl3pPr>
            <a:lvl4pPr marL="0" indent="0">
              <a:buFontTx/>
              <a:buNone/>
              <a:defRPr sz="3200" b="1">
                <a:solidFill>
                  <a:schemeClr val="bg1"/>
                </a:solidFill>
              </a:defRPr>
            </a:lvl4pPr>
            <a:lvl5pPr marL="0" indent="0">
              <a:buFontTx/>
              <a:buNone/>
              <a:defRPr sz="3200" b="1">
                <a:solidFill>
                  <a:schemeClr val="bg1"/>
                </a:solidFill>
              </a:defRPr>
            </a:lvl5pPr>
          </a:lstStyle>
          <a:p>
            <a:pPr lvl="0"/>
            <a:r>
              <a:rPr lang="en-US"/>
              <a:t>3rd option: Don’t use for large-room presentations where heads will block view of lower screen area.</a:t>
            </a:r>
          </a:p>
        </p:txBody>
      </p:sp>
      <p:sp>
        <p:nvSpPr>
          <p:cNvPr id="4" name="Middle caption"/>
          <p:cNvSpPr>
            <a:spLocks noGrp="1"/>
          </p:cNvSpPr>
          <p:nvPr>
            <p:ph type="body" sz="quarter" idx="11" hasCustomPrompt="1"/>
          </p:nvPr>
        </p:nvSpPr>
        <p:spPr>
          <a:xfrm>
            <a:off x="487680" y="2931395"/>
            <a:ext cx="11216640" cy="995209"/>
          </a:xfrm>
          <a:solidFill>
            <a:schemeClr val="tx1">
              <a:alpha val="70000"/>
            </a:schemeClr>
          </a:solidFill>
        </p:spPr>
        <p:txBody>
          <a:bodyPr wrap="square" lIns="137160" tIns="228600" rIns="137160" bIns="228600" anchor="ctr" anchorCtr="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a:t>Text here when the image has a quiet middle.</a:t>
            </a:r>
          </a:p>
        </p:txBody>
      </p:sp>
      <p:sp>
        <p:nvSpPr>
          <p:cNvPr id="3" name="Top caption"/>
          <p:cNvSpPr>
            <a:spLocks noGrp="1"/>
          </p:cNvSpPr>
          <p:nvPr>
            <p:ph type="body" sz="quarter" idx="10" hasCustomPrompt="1"/>
          </p:nvPr>
        </p:nvSpPr>
        <p:spPr>
          <a:xfrm>
            <a:off x="487680" y="548640"/>
            <a:ext cx="11216640" cy="995209"/>
          </a:xfrm>
          <a:solidFill>
            <a:schemeClr val="tx1">
              <a:alpha val="70000"/>
            </a:schemeClr>
          </a:solidFill>
        </p:spPr>
        <p:txBody>
          <a:bodyPr wrap="square" lIns="137160" tIns="228600" rIns="137160" bIns="22860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3200" b="1">
                <a:solidFill>
                  <a:schemeClr val="bg1"/>
                </a:solidFill>
              </a:defRPr>
            </a:lvl2pPr>
            <a:lvl3pPr marL="0" indent="0">
              <a:buFontTx/>
              <a:buNone/>
              <a:defRPr sz="3200" b="1">
                <a:solidFill>
                  <a:schemeClr val="bg1"/>
                </a:solidFill>
              </a:defRPr>
            </a:lvl3pPr>
            <a:lvl4pPr marL="0" indent="0">
              <a:buFontTx/>
              <a:buNone/>
              <a:defRPr sz="3200" b="1">
                <a:solidFill>
                  <a:schemeClr val="bg1"/>
                </a:solidFill>
              </a:defRPr>
            </a:lvl4pPr>
            <a:lvl5pPr marL="0" indent="0">
              <a:buFontTx/>
              <a:buNone/>
              <a:defRPr sz="3200" b="1">
                <a:solidFill>
                  <a:schemeClr val="bg1"/>
                </a:solidFill>
              </a:defRPr>
            </a:lvl5pPr>
          </a:lstStyle>
          <a:p>
            <a:pPr lvl="0"/>
            <a:r>
              <a:rPr lang="en-US"/>
              <a:t>Text here when the image has a quiet area at top. </a:t>
            </a:r>
          </a:p>
        </p:txBody>
      </p:sp>
      <p:sp>
        <p:nvSpPr>
          <p:cNvPr id="12"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accent3"/>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accent3"/>
              </a:solidFill>
              <a:latin typeface="Arial" panose="020B0604020202020204" pitchFamily="34" charset="0"/>
              <a:cs typeface="Arial" panose="020B0604020202020204" pitchFamily="34" charset="0"/>
            </a:endParaRPr>
          </a:p>
        </p:txBody>
      </p:sp>
      <p:sp>
        <p:nvSpPr>
          <p:cNvPr id="15"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accent3"/>
                </a:solidFill>
                <a:latin typeface="Arial" pitchFamily="34" charset="0"/>
                <a:cs typeface="Arial" pitchFamily="34" charset="0"/>
              </a:rPr>
              <a:t>©</a:t>
            </a:r>
            <a:r>
              <a:rPr lang="en-US" sz="800" kern="600" spc="93" baseline="0">
                <a:solidFill>
                  <a:schemeClr val="accent3"/>
                </a:solidFill>
                <a:latin typeface="Arial" pitchFamily="34" charset="0"/>
                <a:cs typeface="Arial" pitchFamily="34" charset="0"/>
              </a:rPr>
              <a:t> 2017 </a:t>
            </a:r>
            <a:r>
              <a:rPr lang="en-US" sz="800" kern="600" spc="93">
                <a:solidFill>
                  <a:schemeClr val="accent3"/>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732579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slide image option 2">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ight caption"/>
          <p:cNvSpPr>
            <a:spLocks noGrp="1"/>
          </p:cNvSpPr>
          <p:nvPr>
            <p:ph type="body" sz="quarter" idx="12" hasCustomPrompt="1"/>
          </p:nvPr>
        </p:nvSpPr>
        <p:spPr>
          <a:xfrm>
            <a:off x="8229600" y="1864309"/>
            <a:ext cx="3962400" cy="3129383"/>
          </a:xfrm>
          <a:solidFill>
            <a:schemeClr val="tx1">
              <a:alpha val="70000"/>
            </a:schemeClr>
          </a:solidFill>
        </p:spPr>
        <p:txBody>
          <a:bodyPr wrap="square" lIns="274320" tIns="228600" rIns="182880" bIns="228600" anchor="ctr" anchorCtr="0">
            <a:spAutoFit/>
          </a:bodyPr>
          <a:lstStyle>
            <a:lvl1pPr marL="0" indent="0">
              <a:spcBef>
                <a:spcPts val="0"/>
              </a:spcBef>
              <a:spcAft>
                <a:spcPts val="0"/>
              </a:spcAft>
              <a:buFontTx/>
              <a:buNone/>
              <a:defRPr sz="3467" b="1">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a:t>Use this text box when focus is on the left side of the image.</a:t>
            </a:r>
          </a:p>
        </p:txBody>
      </p:sp>
      <p:sp>
        <p:nvSpPr>
          <p:cNvPr id="4" name="Left caption"/>
          <p:cNvSpPr>
            <a:spLocks noGrp="1"/>
          </p:cNvSpPr>
          <p:nvPr>
            <p:ph type="body" sz="quarter" idx="11" hasCustomPrompt="1"/>
          </p:nvPr>
        </p:nvSpPr>
        <p:spPr>
          <a:xfrm>
            <a:off x="0" y="2131082"/>
            <a:ext cx="3962400" cy="2595839"/>
          </a:xfrm>
          <a:solidFill>
            <a:schemeClr val="tx1">
              <a:alpha val="70000"/>
            </a:schemeClr>
          </a:solidFill>
        </p:spPr>
        <p:txBody>
          <a:bodyPr wrap="square" lIns="274320" tIns="228600" rIns="137160" bIns="228600" anchor="ctr" anchorCtr="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a:t>Use this text box when focus is on the right side of the image.</a:t>
            </a:r>
          </a:p>
        </p:txBody>
      </p:sp>
      <p:sp>
        <p:nvSpPr>
          <p:cNvPr id="12"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accent3"/>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accent3"/>
              </a:solidFill>
              <a:latin typeface="Arial" panose="020B0604020202020204" pitchFamily="34" charset="0"/>
              <a:cs typeface="Arial" panose="020B0604020202020204" pitchFamily="34" charset="0"/>
            </a:endParaRPr>
          </a:p>
        </p:txBody>
      </p:sp>
      <p:sp>
        <p:nvSpPr>
          <p:cNvPr id="15"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accent3"/>
                </a:solidFill>
                <a:latin typeface="Arial" pitchFamily="34" charset="0"/>
                <a:cs typeface="Arial" pitchFamily="34" charset="0"/>
              </a:rPr>
              <a:t>©</a:t>
            </a:r>
            <a:r>
              <a:rPr lang="en-US" sz="800" kern="600" spc="93" baseline="0">
                <a:solidFill>
                  <a:schemeClr val="accent3"/>
                </a:solidFill>
                <a:latin typeface="Arial" pitchFamily="34" charset="0"/>
                <a:cs typeface="Arial" pitchFamily="34" charset="0"/>
              </a:rPr>
              <a:t> 2017 </a:t>
            </a:r>
            <a:r>
              <a:rPr lang="en-US" sz="800" kern="600" spc="93">
                <a:solidFill>
                  <a:schemeClr val="accent3"/>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839630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3"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7" name="TextBox 6"/>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2321661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36" tIns="175736" rIns="175736" bIns="175736" numCol="1" anchor="t" anchorCtr="0" compatLnSpc="1">
            <a:prstTxWarp prst="textNoShape">
              <a:avLst/>
            </a:prstTxWarp>
            <a:spAutoFit/>
          </a:bodyPr>
          <a:lstStyle/>
          <a:p>
            <a:pPr defTabSz="89575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826042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3776" y="2440670"/>
            <a:ext cx="10789920" cy="664797"/>
          </a:xfrm>
        </p:spPr>
        <p:txBody>
          <a:bodyPr anchor="b" anchorCtr="0"/>
          <a:lstStyle>
            <a:lvl1pPr>
              <a:lnSpc>
                <a:spcPct val="90000"/>
              </a:lnSpc>
              <a:defRPr sz="4800">
                <a:solidFill>
                  <a:schemeClr val="bg1"/>
                </a:solidFill>
              </a:defRPr>
            </a:lvl1pPr>
          </a:lstStyle>
          <a:p>
            <a:r>
              <a:rPr lang="en-US"/>
              <a:t>Click To Edit Presentation Title</a:t>
            </a:r>
          </a:p>
        </p:txBody>
      </p:sp>
      <p:sp>
        <p:nvSpPr>
          <p:cNvPr id="3" name="Subtitle"/>
          <p:cNvSpPr>
            <a:spLocks noGrp="1"/>
          </p:cNvSpPr>
          <p:nvPr>
            <p:ph type="subTitle" idx="1" hasCustomPrompt="1"/>
          </p:nvPr>
        </p:nvSpPr>
        <p:spPr>
          <a:xfrm>
            <a:off x="793776" y="3499104"/>
            <a:ext cx="10789920" cy="492443"/>
          </a:xfrm>
        </p:spPr>
        <p:txBody>
          <a:bodyPr wrap="square" lIns="0" tIns="0" rIns="0" bIns="0">
            <a:spAutoFit/>
          </a:bodyPr>
          <a:lstStyle>
            <a:lvl1pPr marL="0" indent="0" algn="l">
              <a:lnSpc>
                <a:spcPct val="100000"/>
              </a:lnSpc>
              <a:spcBef>
                <a:spcPts val="0"/>
              </a:spcBef>
              <a:buNone/>
              <a:defRPr sz="3200" b="1" baseline="0">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presenter name, title (title un-bolded)</a:t>
            </a:r>
          </a:p>
        </p:txBody>
      </p:sp>
      <p:sp>
        <p:nvSpPr>
          <p:cNvPr id="15" name="Date"/>
          <p:cNvSpPr>
            <a:spLocks noGrp="1"/>
          </p:cNvSpPr>
          <p:nvPr>
            <p:ph type="body" sz="quarter" idx="11" hasCustomPrompt="1"/>
          </p:nvPr>
        </p:nvSpPr>
        <p:spPr>
          <a:xfrm>
            <a:off x="793776" y="5795965"/>
            <a:ext cx="4632960" cy="328295"/>
          </a:xfrm>
        </p:spPr>
        <p:txBody>
          <a:bodyPr wrap="square" lIns="0" tIns="0" rIns="0" bIns="0" anchor="b" anchorCtr="0">
            <a:spAutoFit/>
          </a:bodyPr>
          <a:lstStyle>
            <a:lvl1pPr marL="0" indent="0">
              <a:lnSpc>
                <a:spcPct val="100000"/>
              </a:lnSpc>
              <a:spcBef>
                <a:spcPts val="0"/>
              </a:spcBef>
              <a:spcAft>
                <a:spcPts val="0"/>
              </a:spcAft>
              <a:buNone/>
              <a:defRPr sz="2133" b="0" baseline="0">
                <a:solidFill>
                  <a:srgbClr val="DDDDDD"/>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the Month DD, </a:t>
            </a:r>
            <a:r>
              <a:rPr lang="en-US" err="1"/>
              <a:t>YYYY</a:t>
            </a:r>
            <a:endParaRPr lang="en-US"/>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793776" y="482601"/>
            <a:ext cx="2897632" cy="460945"/>
          </a:xfrm>
          <a:prstGeom prst="rect">
            <a:avLst/>
          </a:prstGeom>
        </p:spPr>
      </p:pic>
      <p:sp>
        <p:nvSpPr>
          <p:cNvPr id="14"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47215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Research">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a:t>Click To Edit Presentation Title</a:t>
            </a:r>
          </a:p>
        </p:txBody>
      </p:sp>
      <p:sp>
        <p:nvSpPr>
          <p:cNvPr id="3" name="Subtitle"/>
          <p:cNvSpPr>
            <a:spLocks noGrp="1"/>
          </p:cNvSpPr>
          <p:nvPr>
            <p:ph type="subTitle" idx="1" hasCustomPrompt="1"/>
          </p:nvPr>
        </p:nvSpPr>
        <p:spPr>
          <a:xfrm>
            <a:off x="792480" y="3499104"/>
            <a:ext cx="10789920" cy="492443"/>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presenter name, title (title un-bolded)</a:t>
            </a:r>
          </a:p>
        </p:txBody>
      </p:sp>
      <p:sp>
        <p:nvSpPr>
          <p:cNvPr id="15" name="Date"/>
          <p:cNvSpPr>
            <a:spLocks noGrp="1"/>
          </p:cNvSpPr>
          <p:nvPr>
            <p:ph type="body" sz="quarter" idx="11" hasCustomPrompt="1"/>
          </p:nvPr>
        </p:nvSpPr>
        <p:spPr>
          <a:xfrm>
            <a:off x="792480" y="5795965"/>
            <a:ext cx="4632960" cy="328295"/>
          </a:xfrm>
        </p:spPr>
        <p:txBody>
          <a:bodyPr wrap="square" lIns="0" tIns="0" rIns="0" bIns="0" anchor="b" anchorCtr="0">
            <a:spAutoFit/>
          </a:bodyPr>
          <a:lstStyle>
            <a:lvl1pPr marL="0" indent="0">
              <a:lnSpc>
                <a:spcPct val="100000"/>
              </a:lnSpc>
              <a:spcBef>
                <a:spcPts val="0"/>
              </a:spcBef>
              <a:spcAft>
                <a:spcPts val="0"/>
              </a:spcAft>
              <a:buNone/>
              <a:defRPr sz="2133" b="0" baseline="0">
                <a:solidFill>
                  <a:srgbClr val="DDDDDD"/>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the Month DD, </a:t>
            </a:r>
            <a:r>
              <a:rPr lang="en-US" err="1"/>
              <a:t>YYYY</a:t>
            </a:r>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480" y="482601"/>
            <a:ext cx="5609253" cy="460945"/>
          </a:xfrm>
          <a:prstGeom prst="rect">
            <a:avLst/>
          </a:prstGeom>
        </p:spPr>
      </p:pic>
      <p:sp>
        <p:nvSpPr>
          <p:cNvPr id="13"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595962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Data">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a:t>Click To Edit Presentation Title</a:t>
            </a:r>
          </a:p>
        </p:txBody>
      </p:sp>
      <p:sp>
        <p:nvSpPr>
          <p:cNvPr id="3" name="Subtitle"/>
          <p:cNvSpPr>
            <a:spLocks noGrp="1"/>
          </p:cNvSpPr>
          <p:nvPr>
            <p:ph type="subTitle" idx="1" hasCustomPrompt="1"/>
          </p:nvPr>
        </p:nvSpPr>
        <p:spPr>
          <a:xfrm>
            <a:off x="792480" y="3499104"/>
            <a:ext cx="10789920" cy="492443"/>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presenter name, title (title un-bolded)</a:t>
            </a:r>
          </a:p>
        </p:txBody>
      </p:sp>
      <p:sp>
        <p:nvSpPr>
          <p:cNvPr id="15" name="Date"/>
          <p:cNvSpPr>
            <a:spLocks noGrp="1"/>
          </p:cNvSpPr>
          <p:nvPr>
            <p:ph type="body" sz="quarter" idx="11" hasCustomPrompt="1"/>
          </p:nvPr>
        </p:nvSpPr>
        <p:spPr>
          <a:xfrm>
            <a:off x="792480" y="5795965"/>
            <a:ext cx="4632960" cy="328295"/>
          </a:xfrm>
        </p:spPr>
        <p:txBody>
          <a:bodyPr wrap="square" lIns="0" tIns="0" rIns="0" bIns="0" anchor="b" anchorCtr="0">
            <a:spAutoFit/>
          </a:bodyPr>
          <a:lstStyle>
            <a:lvl1pPr marL="0" indent="0">
              <a:lnSpc>
                <a:spcPct val="100000"/>
              </a:lnSpc>
              <a:spcBef>
                <a:spcPts val="0"/>
              </a:spcBef>
              <a:spcAft>
                <a:spcPts val="0"/>
              </a:spcAft>
              <a:buNone/>
              <a:defRPr sz="2133" b="0">
                <a:solidFill>
                  <a:srgbClr val="DDDDDD"/>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the Month DD, </a:t>
            </a:r>
            <a:r>
              <a:rPr lang="en-US" err="1"/>
              <a:t>YYYY</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480" y="482600"/>
            <a:ext cx="4245893" cy="460945"/>
          </a:xfrm>
          <a:prstGeom prst="rect">
            <a:avLst/>
          </a:prstGeom>
        </p:spPr>
      </p:pic>
      <p:sp>
        <p:nvSpPr>
          <p:cNvPr id="13"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4227009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Consultin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a:t>Click To Edit Presentation Title</a:t>
            </a:r>
          </a:p>
        </p:txBody>
      </p:sp>
      <p:sp>
        <p:nvSpPr>
          <p:cNvPr id="3" name="Subtitle"/>
          <p:cNvSpPr>
            <a:spLocks noGrp="1"/>
          </p:cNvSpPr>
          <p:nvPr>
            <p:ph type="subTitle" idx="1" hasCustomPrompt="1"/>
          </p:nvPr>
        </p:nvSpPr>
        <p:spPr>
          <a:xfrm>
            <a:off x="792480" y="3499104"/>
            <a:ext cx="10789920" cy="492443"/>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presenter name, title (title un-bolded)</a:t>
            </a:r>
          </a:p>
        </p:txBody>
      </p:sp>
      <p:sp>
        <p:nvSpPr>
          <p:cNvPr id="15" name="Date"/>
          <p:cNvSpPr>
            <a:spLocks noGrp="1"/>
          </p:cNvSpPr>
          <p:nvPr>
            <p:ph type="body" sz="quarter" idx="11" hasCustomPrompt="1"/>
          </p:nvPr>
        </p:nvSpPr>
        <p:spPr>
          <a:xfrm>
            <a:off x="792480" y="5795965"/>
            <a:ext cx="4632960" cy="328295"/>
          </a:xfrm>
        </p:spPr>
        <p:txBody>
          <a:bodyPr wrap="square" lIns="0" tIns="0" rIns="0" bIns="0" anchor="b" anchorCtr="0">
            <a:spAutoFit/>
          </a:bodyPr>
          <a:lstStyle>
            <a:lvl1pPr marL="0" indent="0">
              <a:lnSpc>
                <a:spcPct val="100000"/>
              </a:lnSpc>
              <a:spcBef>
                <a:spcPts val="0"/>
              </a:spcBef>
              <a:spcAft>
                <a:spcPts val="0"/>
              </a:spcAft>
              <a:buNone/>
              <a:defRPr sz="2133" b="0">
                <a:solidFill>
                  <a:srgbClr val="DDDDDD"/>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the Month DD, </a:t>
            </a:r>
            <a:r>
              <a:rPr lang="en-US" err="1"/>
              <a:t>YYYY</a:t>
            </a:r>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481" y="482602"/>
            <a:ext cx="6050721" cy="460945"/>
          </a:xfrm>
          <a:prstGeom prst="rect">
            <a:avLst/>
          </a:prstGeom>
        </p:spPr>
      </p:pic>
      <p:sp>
        <p:nvSpPr>
          <p:cNvPr id="13"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884701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lient logo">
    <p:spTree>
      <p:nvGrpSpPr>
        <p:cNvPr id="1" name=""/>
        <p:cNvGrpSpPr/>
        <p:nvPr/>
      </p:nvGrpSpPr>
      <p:grpSpPr>
        <a:xfrm>
          <a:off x="0" y="0"/>
          <a:ext cx="0" cy="0"/>
          <a:chOff x="0" y="0"/>
          <a:chExt cx="0" cy="0"/>
        </a:xfrm>
      </p:grpSpPr>
      <p:sp>
        <p:nvSpPr>
          <p:cNvPr id="20" name="Rectangle 19"/>
          <p:cNvSpPr/>
          <p:nvPr userDrawn="1"/>
        </p:nvSpPr>
        <p:spPr>
          <a:xfrm>
            <a:off x="8412480" y="5222763"/>
            <a:ext cx="3169920" cy="1635237"/>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a:spLocks noChangeArrowheads="1"/>
          </p:cNvSpPr>
          <p:nvPr userDrawn="1"/>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a:t>Click To Edit Presentation Title</a:t>
            </a:r>
          </a:p>
        </p:txBody>
      </p:sp>
      <p:sp>
        <p:nvSpPr>
          <p:cNvPr id="3" name="Subtitle"/>
          <p:cNvSpPr>
            <a:spLocks noGrp="1"/>
          </p:cNvSpPr>
          <p:nvPr>
            <p:ph type="subTitle" idx="1" hasCustomPrompt="1"/>
          </p:nvPr>
        </p:nvSpPr>
        <p:spPr>
          <a:xfrm>
            <a:off x="792480" y="3499104"/>
            <a:ext cx="6400800" cy="984885"/>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presenter name, title (title un-bolded)</a:t>
            </a:r>
          </a:p>
        </p:txBody>
      </p:sp>
      <p:sp>
        <p:nvSpPr>
          <p:cNvPr id="15" name="Date"/>
          <p:cNvSpPr>
            <a:spLocks noGrp="1"/>
          </p:cNvSpPr>
          <p:nvPr>
            <p:ph type="body" sz="quarter" idx="11" hasCustomPrompt="1"/>
          </p:nvPr>
        </p:nvSpPr>
        <p:spPr>
          <a:xfrm>
            <a:off x="792480" y="5795965"/>
            <a:ext cx="4633307" cy="328295"/>
          </a:xfrm>
        </p:spPr>
        <p:txBody>
          <a:bodyPr wrap="square" lIns="0" tIns="0" rIns="0" bIns="0" anchor="b" anchorCtr="0">
            <a:spAutoFit/>
          </a:bodyPr>
          <a:lstStyle>
            <a:lvl1pPr marL="0" indent="0">
              <a:lnSpc>
                <a:spcPct val="100000"/>
              </a:lnSpc>
              <a:spcBef>
                <a:spcPts val="0"/>
              </a:spcBef>
              <a:spcAft>
                <a:spcPts val="0"/>
              </a:spcAft>
              <a:buNone/>
              <a:defRPr sz="2133" b="0">
                <a:solidFill>
                  <a:srgbClr val="DDDDDD"/>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the Month DD, </a:t>
            </a:r>
            <a:r>
              <a:rPr lang="en-US" err="1"/>
              <a:t>YYYY</a:t>
            </a:r>
            <a:endParaRPr lang="en-US"/>
          </a:p>
        </p:txBody>
      </p:sp>
      <p:sp>
        <p:nvSpPr>
          <p:cNvPr id="5" name="Rectangle 4"/>
          <p:cNvSpPr/>
          <p:nvPr userDrawn="1"/>
        </p:nvSpPr>
        <p:spPr>
          <a:xfrm>
            <a:off x="8412480" y="4922196"/>
            <a:ext cx="3169920" cy="163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Picture Placeholder 6"/>
          <p:cNvSpPr>
            <a:spLocks noGrp="1"/>
          </p:cNvSpPr>
          <p:nvPr>
            <p:ph type="pic" sz="quarter" idx="12" hasCustomPrompt="1"/>
          </p:nvPr>
        </p:nvSpPr>
        <p:spPr>
          <a:xfrm>
            <a:off x="8671236" y="5172367"/>
            <a:ext cx="2652408" cy="1134896"/>
          </a:xfrm>
        </p:spPr>
        <p:txBody>
          <a:bodyPr anchor="ctr"/>
          <a:lstStyle>
            <a:lvl1pPr marL="0" indent="0" algn="ctr">
              <a:buNone/>
              <a:defRPr sz="2400" baseline="0"/>
            </a:lvl1pPr>
          </a:lstStyle>
          <a:p>
            <a:r>
              <a:rPr lang="en-US"/>
              <a:t>Click to add logo</a:t>
            </a:r>
          </a:p>
        </p:txBody>
      </p:sp>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792480" y="482601"/>
            <a:ext cx="2897632" cy="460945"/>
          </a:xfrm>
          <a:prstGeom prst="rect">
            <a:avLst/>
          </a:prstGeom>
        </p:spPr>
      </p:pic>
      <p:sp>
        <p:nvSpPr>
          <p:cNvPr id="19"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618940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Research: client logo">
    <p:spTree>
      <p:nvGrpSpPr>
        <p:cNvPr id="1" name=""/>
        <p:cNvGrpSpPr/>
        <p:nvPr/>
      </p:nvGrpSpPr>
      <p:grpSpPr>
        <a:xfrm>
          <a:off x="0" y="0"/>
          <a:ext cx="0" cy="0"/>
          <a:chOff x="0" y="0"/>
          <a:chExt cx="0" cy="0"/>
        </a:xfrm>
      </p:grpSpPr>
      <p:sp>
        <p:nvSpPr>
          <p:cNvPr id="20" name="Rectangle 19"/>
          <p:cNvSpPr/>
          <p:nvPr userDrawn="1"/>
        </p:nvSpPr>
        <p:spPr>
          <a:xfrm>
            <a:off x="8412480" y="5222763"/>
            <a:ext cx="3169920" cy="1635237"/>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a:spLocks noChangeArrowheads="1"/>
          </p:cNvSpPr>
          <p:nvPr userDrawn="1"/>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a:t>Click To Edit Presentation Title</a:t>
            </a:r>
          </a:p>
        </p:txBody>
      </p:sp>
      <p:sp>
        <p:nvSpPr>
          <p:cNvPr id="3" name="Subtitle"/>
          <p:cNvSpPr>
            <a:spLocks noGrp="1"/>
          </p:cNvSpPr>
          <p:nvPr>
            <p:ph type="subTitle" idx="1" hasCustomPrompt="1"/>
          </p:nvPr>
        </p:nvSpPr>
        <p:spPr>
          <a:xfrm>
            <a:off x="792480" y="3499104"/>
            <a:ext cx="6400800" cy="984885"/>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presenter name, title (title un-bolded)</a:t>
            </a:r>
          </a:p>
        </p:txBody>
      </p:sp>
      <p:sp>
        <p:nvSpPr>
          <p:cNvPr id="15" name="Date"/>
          <p:cNvSpPr>
            <a:spLocks noGrp="1"/>
          </p:cNvSpPr>
          <p:nvPr>
            <p:ph type="body" sz="quarter" idx="11" hasCustomPrompt="1"/>
          </p:nvPr>
        </p:nvSpPr>
        <p:spPr>
          <a:xfrm>
            <a:off x="792480" y="5795965"/>
            <a:ext cx="4633307" cy="328295"/>
          </a:xfrm>
        </p:spPr>
        <p:txBody>
          <a:bodyPr wrap="square" lIns="0" tIns="0" rIns="0" bIns="0" anchor="b" anchorCtr="0">
            <a:spAutoFit/>
          </a:bodyPr>
          <a:lstStyle>
            <a:lvl1pPr marL="0" indent="0">
              <a:lnSpc>
                <a:spcPct val="100000"/>
              </a:lnSpc>
              <a:spcBef>
                <a:spcPts val="0"/>
              </a:spcBef>
              <a:spcAft>
                <a:spcPts val="0"/>
              </a:spcAft>
              <a:buNone/>
              <a:defRPr sz="2133" b="0">
                <a:solidFill>
                  <a:srgbClr val="DDDDDD"/>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the Month DD, </a:t>
            </a:r>
            <a:r>
              <a:rPr lang="en-US" err="1"/>
              <a:t>YYYY</a:t>
            </a:r>
            <a:endParaRPr lang="en-US"/>
          </a:p>
        </p:txBody>
      </p:sp>
      <p:sp>
        <p:nvSpPr>
          <p:cNvPr id="5" name="Rectangle 4"/>
          <p:cNvSpPr/>
          <p:nvPr userDrawn="1"/>
        </p:nvSpPr>
        <p:spPr>
          <a:xfrm>
            <a:off x="8412480" y="4922196"/>
            <a:ext cx="3169920" cy="163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Picture Placeholder 6"/>
          <p:cNvSpPr>
            <a:spLocks noGrp="1"/>
          </p:cNvSpPr>
          <p:nvPr>
            <p:ph type="pic" sz="quarter" idx="12" hasCustomPrompt="1"/>
          </p:nvPr>
        </p:nvSpPr>
        <p:spPr>
          <a:xfrm>
            <a:off x="8671236" y="5172367"/>
            <a:ext cx="2652408" cy="1134896"/>
          </a:xfrm>
        </p:spPr>
        <p:txBody>
          <a:bodyPr anchor="ctr"/>
          <a:lstStyle>
            <a:lvl1pPr marL="0" indent="0" algn="ctr">
              <a:buNone/>
              <a:defRPr sz="2400" baseline="0"/>
            </a:lvl1pPr>
          </a:lstStyle>
          <a:p>
            <a:r>
              <a:rPr lang="en-US"/>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480" y="482601"/>
            <a:ext cx="5609253" cy="460945"/>
          </a:xfrm>
          <a:prstGeom prst="rect">
            <a:avLst/>
          </a:prstGeom>
        </p:spPr>
      </p:pic>
      <p:sp>
        <p:nvSpPr>
          <p:cNvPr id="19"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4090904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Data: client logo">
    <p:spTree>
      <p:nvGrpSpPr>
        <p:cNvPr id="1" name=""/>
        <p:cNvGrpSpPr/>
        <p:nvPr/>
      </p:nvGrpSpPr>
      <p:grpSpPr>
        <a:xfrm>
          <a:off x="0" y="0"/>
          <a:ext cx="0" cy="0"/>
          <a:chOff x="0" y="0"/>
          <a:chExt cx="0" cy="0"/>
        </a:xfrm>
      </p:grpSpPr>
      <p:sp>
        <p:nvSpPr>
          <p:cNvPr id="20" name="Rectangle 19"/>
          <p:cNvSpPr/>
          <p:nvPr userDrawn="1"/>
        </p:nvSpPr>
        <p:spPr>
          <a:xfrm>
            <a:off x="8412480" y="5222763"/>
            <a:ext cx="3169920" cy="1635237"/>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a:spLocks noChangeArrowheads="1"/>
          </p:cNvSpPr>
          <p:nvPr userDrawn="1"/>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a:t>Click To Edit Presentation Title</a:t>
            </a:r>
          </a:p>
        </p:txBody>
      </p:sp>
      <p:sp>
        <p:nvSpPr>
          <p:cNvPr id="3" name="Subtitle"/>
          <p:cNvSpPr>
            <a:spLocks noGrp="1"/>
          </p:cNvSpPr>
          <p:nvPr>
            <p:ph type="subTitle" idx="1" hasCustomPrompt="1"/>
          </p:nvPr>
        </p:nvSpPr>
        <p:spPr>
          <a:xfrm>
            <a:off x="792480" y="3499104"/>
            <a:ext cx="6400800" cy="984885"/>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presenter name, title (title un-bolded)</a:t>
            </a:r>
          </a:p>
        </p:txBody>
      </p:sp>
      <p:sp>
        <p:nvSpPr>
          <p:cNvPr id="15" name="Date"/>
          <p:cNvSpPr>
            <a:spLocks noGrp="1"/>
          </p:cNvSpPr>
          <p:nvPr>
            <p:ph type="body" sz="quarter" idx="11" hasCustomPrompt="1"/>
          </p:nvPr>
        </p:nvSpPr>
        <p:spPr>
          <a:xfrm>
            <a:off x="792480" y="5795965"/>
            <a:ext cx="4633307" cy="328295"/>
          </a:xfrm>
        </p:spPr>
        <p:txBody>
          <a:bodyPr wrap="square" lIns="0" tIns="0" rIns="0" bIns="0" anchor="b" anchorCtr="0">
            <a:spAutoFit/>
          </a:bodyPr>
          <a:lstStyle>
            <a:lvl1pPr marL="0" indent="0">
              <a:lnSpc>
                <a:spcPct val="100000"/>
              </a:lnSpc>
              <a:spcBef>
                <a:spcPts val="0"/>
              </a:spcBef>
              <a:spcAft>
                <a:spcPts val="0"/>
              </a:spcAft>
              <a:buNone/>
              <a:defRPr sz="2133" b="0">
                <a:solidFill>
                  <a:srgbClr val="DDDDDD"/>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the Month DD, </a:t>
            </a:r>
            <a:r>
              <a:rPr lang="en-US" err="1"/>
              <a:t>YYYY</a:t>
            </a:r>
            <a:endParaRPr lang="en-US"/>
          </a:p>
        </p:txBody>
      </p:sp>
      <p:sp>
        <p:nvSpPr>
          <p:cNvPr id="5" name="Rectangle 4"/>
          <p:cNvSpPr/>
          <p:nvPr userDrawn="1"/>
        </p:nvSpPr>
        <p:spPr>
          <a:xfrm>
            <a:off x="8412480" y="4922196"/>
            <a:ext cx="3169920" cy="163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Picture Placeholder 6"/>
          <p:cNvSpPr>
            <a:spLocks noGrp="1"/>
          </p:cNvSpPr>
          <p:nvPr>
            <p:ph type="pic" sz="quarter" idx="12" hasCustomPrompt="1"/>
          </p:nvPr>
        </p:nvSpPr>
        <p:spPr>
          <a:xfrm>
            <a:off x="8671236" y="5172367"/>
            <a:ext cx="2652408" cy="1134896"/>
          </a:xfrm>
        </p:spPr>
        <p:txBody>
          <a:bodyPr anchor="ctr"/>
          <a:lstStyle>
            <a:lvl1pPr marL="0" indent="0" algn="ctr">
              <a:buNone/>
              <a:defRPr sz="2400" baseline="0"/>
            </a:lvl1pPr>
          </a:lstStyle>
          <a:p>
            <a:r>
              <a:rPr lang="en-US"/>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480" y="482600"/>
            <a:ext cx="4245893" cy="460945"/>
          </a:xfrm>
          <a:prstGeom prst="rect">
            <a:avLst/>
          </a:prstGeom>
        </p:spPr>
      </p:pic>
      <p:sp>
        <p:nvSpPr>
          <p:cNvPr id="19"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307007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consulting: client logo">
    <p:spTree>
      <p:nvGrpSpPr>
        <p:cNvPr id="1" name=""/>
        <p:cNvGrpSpPr/>
        <p:nvPr/>
      </p:nvGrpSpPr>
      <p:grpSpPr>
        <a:xfrm>
          <a:off x="0" y="0"/>
          <a:ext cx="0" cy="0"/>
          <a:chOff x="0" y="0"/>
          <a:chExt cx="0" cy="0"/>
        </a:xfrm>
      </p:grpSpPr>
      <p:sp>
        <p:nvSpPr>
          <p:cNvPr id="20" name="Rectangle 19"/>
          <p:cNvSpPr/>
          <p:nvPr userDrawn="1"/>
        </p:nvSpPr>
        <p:spPr>
          <a:xfrm>
            <a:off x="8412480" y="5222763"/>
            <a:ext cx="3169920" cy="1635237"/>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a:spLocks noChangeArrowheads="1"/>
          </p:cNvSpPr>
          <p:nvPr userDrawn="1"/>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a:t>Click To Edit Presentation Title</a:t>
            </a:r>
          </a:p>
        </p:txBody>
      </p:sp>
      <p:sp>
        <p:nvSpPr>
          <p:cNvPr id="3" name="Subtitle"/>
          <p:cNvSpPr>
            <a:spLocks noGrp="1"/>
          </p:cNvSpPr>
          <p:nvPr>
            <p:ph type="subTitle" idx="1" hasCustomPrompt="1"/>
          </p:nvPr>
        </p:nvSpPr>
        <p:spPr>
          <a:xfrm>
            <a:off x="792480" y="3499104"/>
            <a:ext cx="6400800" cy="984885"/>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presenter name, title (title un-bolded)</a:t>
            </a:r>
          </a:p>
        </p:txBody>
      </p:sp>
      <p:sp>
        <p:nvSpPr>
          <p:cNvPr id="15" name="Date"/>
          <p:cNvSpPr>
            <a:spLocks noGrp="1"/>
          </p:cNvSpPr>
          <p:nvPr>
            <p:ph type="body" sz="quarter" idx="11" hasCustomPrompt="1"/>
          </p:nvPr>
        </p:nvSpPr>
        <p:spPr>
          <a:xfrm>
            <a:off x="792480" y="5795965"/>
            <a:ext cx="4633307" cy="328295"/>
          </a:xfrm>
        </p:spPr>
        <p:txBody>
          <a:bodyPr wrap="square" lIns="0" tIns="0" rIns="0" bIns="0" anchor="b" anchorCtr="0">
            <a:spAutoFit/>
          </a:bodyPr>
          <a:lstStyle>
            <a:lvl1pPr marL="0" indent="0">
              <a:lnSpc>
                <a:spcPct val="100000"/>
              </a:lnSpc>
              <a:spcBef>
                <a:spcPts val="0"/>
              </a:spcBef>
              <a:spcAft>
                <a:spcPts val="0"/>
              </a:spcAft>
              <a:buNone/>
              <a:defRPr sz="2133" b="0">
                <a:solidFill>
                  <a:srgbClr val="DDDDDD"/>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the Month DD, </a:t>
            </a:r>
            <a:r>
              <a:rPr lang="en-US" err="1"/>
              <a:t>YYYY</a:t>
            </a:r>
            <a:endParaRPr lang="en-US"/>
          </a:p>
        </p:txBody>
      </p:sp>
      <p:sp>
        <p:nvSpPr>
          <p:cNvPr id="5" name="Rectangle 4"/>
          <p:cNvSpPr/>
          <p:nvPr userDrawn="1"/>
        </p:nvSpPr>
        <p:spPr>
          <a:xfrm>
            <a:off x="8412480" y="4922196"/>
            <a:ext cx="3169920" cy="163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Picture Placeholder 6"/>
          <p:cNvSpPr>
            <a:spLocks noGrp="1"/>
          </p:cNvSpPr>
          <p:nvPr>
            <p:ph type="pic" sz="quarter" idx="12" hasCustomPrompt="1"/>
          </p:nvPr>
        </p:nvSpPr>
        <p:spPr>
          <a:xfrm>
            <a:off x="8671236" y="5172367"/>
            <a:ext cx="2652408" cy="1134896"/>
          </a:xfrm>
        </p:spPr>
        <p:txBody>
          <a:bodyPr anchor="ctr"/>
          <a:lstStyle>
            <a:lvl1pPr marL="0" indent="0" algn="ctr">
              <a:buNone/>
              <a:defRPr sz="2400" baseline="0"/>
            </a:lvl1pPr>
          </a:lstStyle>
          <a:p>
            <a:r>
              <a:rPr lang="en-US"/>
              <a:t>Click to add logo</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481" y="482602"/>
            <a:ext cx="6050721" cy="460945"/>
          </a:xfrm>
          <a:prstGeom prst="rect">
            <a:avLst/>
          </a:prstGeom>
        </p:spPr>
      </p:pic>
      <p:sp>
        <p:nvSpPr>
          <p:cNvPr id="19"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625837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82880" y="1"/>
            <a:ext cx="12009120" cy="6557433"/>
          </a:xfrm>
          <a:prstGeom prst="rect">
            <a:avLst/>
          </a:prstGeom>
          <a:solidFill>
            <a:srgbClr val="33333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 name="Speaker 2"/>
          <p:cNvSpPr>
            <a:spLocks noGrp="1"/>
          </p:cNvSpPr>
          <p:nvPr>
            <p:ph type="body" sz="quarter" idx="12" hasCustomPrompt="1"/>
          </p:nvPr>
        </p:nvSpPr>
        <p:spPr>
          <a:xfrm>
            <a:off x="6492240" y="1871123"/>
            <a:ext cx="4876800" cy="1641475"/>
          </a:xfrm>
        </p:spPr>
        <p:txBody>
          <a:bodyPr wrap="square" lIns="0" tIns="0" rIns="0" bIns="0">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presenter name</a:t>
            </a:r>
          </a:p>
          <a:p>
            <a:pPr lvl="1"/>
            <a:r>
              <a:rPr lang="en-US"/>
              <a:t>+1 ###-###-####</a:t>
            </a:r>
          </a:p>
          <a:p>
            <a:pPr lvl="1"/>
            <a:r>
              <a:rPr lang="en-US"/>
              <a:t>____@forrester.com</a:t>
            </a:r>
          </a:p>
          <a:p>
            <a:pPr lvl="1"/>
            <a:r>
              <a:rPr lang="en-US"/>
              <a:t>@</a:t>
            </a:r>
            <a:r>
              <a:rPr lang="en-US" err="1"/>
              <a:t>twitterhandle</a:t>
            </a:r>
            <a:endParaRPr lang="en-US"/>
          </a:p>
        </p:txBody>
      </p:sp>
      <p:sp>
        <p:nvSpPr>
          <p:cNvPr id="15" name="Speaker 1"/>
          <p:cNvSpPr>
            <a:spLocks noGrp="1"/>
          </p:cNvSpPr>
          <p:nvPr>
            <p:ph type="body" sz="quarter" idx="11" hasCustomPrompt="1"/>
          </p:nvPr>
        </p:nvSpPr>
        <p:spPr>
          <a:xfrm>
            <a:off x="792480" y="1871123"/>
            <a:ext cx="4876800" cy="1641475"/>
          </a:xfrm>
        </p:spPr>
        <p:txBody>
          <a:bodyPr wrap="square" lIns="0" tIns="0" rIns="0" bIns="0">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baseline="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presenter name</a:t>
            </a:r>
          </a:p>
          <a:p>
            <a:pPr lvl="1"/>
            <a:r>
              <a:rPr lang="en-US"/>
              <a:t>+1 ###-###-####</a:t>
            </a:r>
          </a:p>
          <a:p>
            <a:pPr lvl="1"/>
            <a:r>
              <a:rPr lang="en-US"/>
              <a:t>____@forrester.com</a:t>
            </a:r>
          </a:p>
          <a:p>
            <a:pPr lvl="1"/>
            <a:r>
              <a:rPr lang="en-US"/>
              <a:t>@</a:t>
            </a:r>
            <a:r>
              <a:rPr lang="en-US" err="1"/>
              <a:t>twitterhandle</a:t>
            </a:r>
            <a:endParaRPr lang="en-US"/>
          </a:p>
        </p:txBody>
      </p:sp>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793776" y="482601"/>
            <a:ext cx="2897632" cy="460945"/>
          </a:xfrm>
          <a:prstGeom prst="rect">
            <a:avLst/>
          </a:prstGeom>
        </p:spPr>
      </p:pic>
      <p:sp>
        <p:nvSpPr>
          <p:cNvPr id="2" name="Website"/>
          <p:cNvSpPr txBox="1"/>
          <p:nvPr userDrawn="1"/>
        </p:nvSpPr>
        <p:spPr>
          <a:xfrm>
            <a:off x="792480" y="5833062"/>
            <a:ext cx="3759200" cy="287323"/>
          </a:xfrm>
          <a:prstGeom prst="rect">
            <a:avLst/>
          </a:prstGeom>
          <a:noFill/>
        </p:spPr>
        <p:txBody>
          <a:bodyPr wrap="square" lIns="0" tIns="0" rIns="0" bIns="0" rtlCol="0" anchor="b">
            <a:spAutoFit/>
          </a:bodyPr>
          <a:lstStyle/>
          <a:p>
            <a:pPr algn="l">
              <a:spcAft>
                <a:spcPts val="800"/>
              </a:spcAft>
            </a:pPr>
            <a:r>
              <a:rPr lang="en-US" sz="1867" b="1" i="0" spc="133" baseline="0">
                <a:solidFill>
                  <a:schemeClr val="bg1"/>
                </a:solidFill>
                <a:latin typeface="+mn-lt"/>
              </a:rPr>
              <a:t>FORRESTER.COM</a:t>
            </a:r>
          </a:p>
        </p:txBody>
      </p:sp>
      <p:sp>
        <p:nvSpPr>
          <p:cNvPr id="25" name="Thank you"/>
          <p:cNvSpPr txBox="1"/>
          <p:nvPr userDrawn="1"/>
        </p:nvSpPr>
        <p:spPr>
          <a:xfrm>
            <a:off x="377953" y="4012596"/>
            <a:ext cx="9142703" cy="1969770"/>
          </a:xfrm>
          <a:prstGeom prst="rect">
            <a:avLst/>
          </a:prstGeom>
          <a:noFill/>
        </p:spPr>
        <p:txBody>
          <a:bodyPr wrap="square" lIns="0" tIns="0" rIns="0" bIns="0" rtlCol="0" anchor="t" anchorCtr="0">
            <a:spAutoFit/>
          </a:bodyPr>
          <a:lstStyle/>
          <a:p>
            <a:pPr>
              <a:lnSpc>
                <a:spcPct val="100000"/>
              </a:lnSpc>
            </a:pPr>
            <a:r>
              <a:rPr lang="en-US" sz="12800" b="0">
                <a:solidFill>
                  <a:srgbClr val="669933"/>
                </a:solidFill>
              </a:rPr>
              <a:t>Thank you</a:t>
            </a:r>
          </a:p>
        </p:txBody>
      </p:sp>
      <p:sp>
        <p:nvSpPr>
          <p:cNvPr id="20"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410818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with photo">
    <p:spTree>
      <p:nvGrpSpPr>
        <p:cNvPr id="1" name=""/>
        <p:cNvGrpSpPr/>
        <p:nvPr/>
      </p:nvGrpSpPr>
      <p:grpSpPr>
        <a:xfrm>
          <a:off x="0" y="0"/>
          <a:ext cx="0" cy="0"/>
          <a:chOff x="0" y="0"/>
          <a:chExt cx="0" cy="0"/>
        </a:xfrm>
      </p:grpSpPr>
      <p:sp>
        <p:nvSpPr>
          <p:cNvPr id="15" name="Rectangle 14"/>
          <p:cNvSpPr>
            <a:spLocks noChangeArrowheads="1"/>
          </p:cNvSpPr>
          <p:nvPr userDrawn="1"/>
        </p:nvSpPr>
        <p:spPr bwMode="auto">
          <a:xfrm>
            <a:off x="182880" y="1"/>
            <a:ext cx="12009120" cy="6557433"/>
          </a:xfrm>
          <a:prstGeom prst="rect">
            <a:avLst/>
          </a:prstGeom>
          <a:solidFill>
            <a:srgbClr val="33333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Analyst"/>
          <p:cNvSpPr>
            <a:spLocks noGrp="1"/>
          </p:cNvSpPr>
          <p:nvPr>
            <p:ph type="body" sz="quarter" idx="12" hasCustomPrompt="1"/>
          </p:nvPr>
        </p:nvSpPr>
        <p:spPr>
          <a:xfrm>
            <a:off x="2743200" y="1877568"/>
            <a:ext cx="6705600" cy="1641475"/>
          </a:xfrm>
        </p:spPr>
        <p:txBody>
          <a:bodyPr wrap="square" lIns="0" tIns="0" rIns="0" bIns="0">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presenter name</a:t>
            </a:r>
          </a:p>
          <a:p>
            <a:pPr lvl="1"/>
            <a:r>
              <a:rPr lang="en-US"/>
              <a:t>+1 ###-###-####</a:t>
            </a:r>
          </a:p>
          <a:p>
            <a:pPr lvl="1"/>
            <a:r>
              <a:rPr lang="en-US"/>
              <a:t>____@forrester.com</a:t>
            </a:r>
          </a:p>
          <a:p>
            <a:pPr lvl="1"/>
            <a:r>
              <a:rPr lang="en-US"/>
              <a:t>@</a:t>
            </a:r>
            <a:r>
              <a:rPr lang="en-US" err="1"/>
              <a:t>twitterhandle</a:t>
            </a:r>
            <a:endParaRPr lang="en-US"/>
          </a:p>
        </p:txBody>
      </p:sp>
      <p:sp>
        <p:nvSpPr>
          <p:cNvPr id="20" name="Photo"/>
          <p:cNvSpPr>
            <a:spLocks noGrp="1"/>
          </p:cNvSpPr>
          <p:nvPr>
            <p:ph type="pic" sz="quarter" idx="13"/>
          </p:nvPr>
        </p:nvSpPr>
        <p:spPr>
          <a:xfrm>
            <a:off x="792480" y="1877568"/>
            <a:ext cx="1706880" cy="1706880"/>
          </a:xfrm>
        </p:spPr>
        <p:txBody>
          <a:bodyPr anchor="ctr"/>
          <a:lstStyle>
            <a:lvl1pPr marL="0" indent="0" algn="ctr">
              <a:spcBef>
                <a:spcPts val="0"/>
              </a:spcBef>
              <a:spcAft>
                <a:spcPts val="0"/>
              </a:spcAft>
              <a:buFontTx/>
              <a:buNone/>
              <a:defRPr sz="2667">
                <a:solidFill>
                  <a:schemeClr val="bg1"/>
                </a:solidFill>
              </a:defRPr>
            </a:lvl1pPr>
          </a:lstStyle>
          <a:p>
            <a:r>
              <a:rPr lang="en-US"/>
              <a:t>Click icon to add picture</a:t>
            </a:r>
          </a:p>
        </p:txBody>
      </p:sp>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793776" y="482601"/>
            <a:ext cx="2897632" cy="460945"/>
          </a:xfrm>
          <a:prstGeom prst="rect">
            <a:avLst/>
          </a:prstGeom>
        </p:spPr>
      </p:pic>
      <p:sp>
        <p:nvSpPr>
          <p:cNvPr id="21" name="Website"/>
          <p:cNvSpPr txBox="1"/>
          <p:nvPr userDrawn="1"/>
        </p:nvSpPr>
        <p:spPr>
          <a:xfrm>
            <a:off x="792480" y="5833062"/>
            <a:ext cx="3759200" cy="287323"/>
          </a:xfrm>
          <a:prstGeom prst="rect">
            <a:avLst/>
          </a:prstGeom>
          <a:noFill/>
        </p:spPr>
        <p:txBody>
          <a:bodyPr wrap="square" lIns="0" tIns="0" rIns="0" bIns="0" rtlCol="0" anchor="b">
            <a:spAutoFit/>
          </a:bodyPr>
          <a:lstStyle/>
          <a:p>
            <a:pPr algn="l">
              <a:spcAft>
                <a:spcPts val="800"/>
              </a:spcAft>
            </a:pPr>
            <a:r>
              <a:rPr lang="en-US" sz="1867" b="1" i="0" spc="133" baseline="0">
                <a:solidFill>
                  <a:schemeClr val="bg1"/>
                </a:solidFill>
                <a:latin typeface="+mn-lt"/>
              </a:rPr>
              <a:t>FORRESTER.COM</a:t>
            </a:r>
          </a:p>
        </p:txBody>
      </p:sp>
      <p:sp>
        <p:nvSpPr>
          <p:cNvPr id="24" name="Thank you"/>
          <p:cNvSpPr txBox="1"/>
          <p:nvPr userDrawn="1"/>
        </p:nvSpPr>
        <p:spPr>
          <a:xfrm>
            <a:off x="377953" y="4012596"/>
            <a:ext cx="9142703" cy="1969770"/>
          </a:xfrm>
          <a:prstGeom prst="rect">
            <a:avLst/>
          </a:prstGeom>
          <a:noFill/>
        </p:spPr>
        <p:txBody>
          <a:bodyPr wrap="square" lIns="0" tIns="0" rIns="0" bIns="0" rtlCol="0" anchor="t" anchorCtr="0">
            <a:spAutoFit/>
          </a:bodyPr>
          <a:lstStyle/>
          <a:p>
            <a:pPr>
              <a:lnSpc>
                <a:spcPct val="100000"/>
              </a:lnSpc>
            </a:pPr>
            <a:r>
              <a:rPr lang="en-US" sz="12800" b="0">
                <a:solidFill>
                  <a:srgbClr val="669933"/>
                </a:solidFill>
              </a:rPr>
              <a:t>Thank you</a:t>
            </a:r>
          </a:p>
        </p:txBody>
      </p:sp>
      <p:sp>
        <p:nvSpPr>
          <p:cNvPr id="18"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277553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2710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Slide with 2  photos">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82880" y="1"/>
            <a:ext cx="12009120" cy="6557433"/>
          </a:xfrm>
          <a:prstGeom prst="rect">
            <a:avLst/>
          </a:prstGeom>
          <a:solidFill>
            <a:srgbClr val="33333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Analyst"/>
          <p:cNvSpPr>
            <a:spLocks noGrp="1"/>
          </p:cNvSpPr>
          <p:nvPr>
            <p:ph type="body" sz="quarter" idx="12" hasCustomPrompt="1"/>
          </p:nvPr>
        </p:nvSpPr>
        <p:spPr>
          <a:xfrm>
            <a:off x="2255520" y="1877569"/>
            <a:ext cx="3668345" cy="1846660"/>
          </a:xfrm>
        </p:spPr>
        <p:txBody>
          <a:bodyPr wrap="square" lIns="0" tIns="0" rIns="0" bIns="0">
            <a:spAutoFit/>
          </a:bodyPr>
          <a:lstStyle>
            <a:lvl1pPr marL="0" indent="0">
              <a:lnSpc>
                <a:spcPct val="100000"/>
              </a:lnSpc>
              <a:spcBef>
                <a:spcPts val="0"/>
              </a:spcBef>
              <a:spcAft>
                <a:spcPts val="0"/>
              </a:spcAft>
              <a:buNone/>
              <a:defRPr sz="24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400"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presenter name</a:t>
            </a:r>
          </a:p>
          <a:p>
            <a:pPr lvl="1"/>
            <a:r>
              <a:rPr lang="en-US"/>
              <a:t>+1 ###-###-####</a:t>
            </a:r>
          </a:p>
          <a:p>
            <a:pPr lvl="1"/>
            <a:r>
              <a:rPr lang="en-US"/>
              <a:t>____@forrester.com</a:t>
            </a:r>
          </a:p>
          <a:p>
            <a:pPr lvl="1"/>
            <a:r>
              <a:rPr lang="en-US"/>
              <a:t>@</a:t>
            </a:r>
            <a:r>
              <a:rPr lang="en-US" err="1"/>
              <a:t>twitterhandle</a:t>
            </a:r>
            <a:endParaRPr lang="en-US"/>
          </a:p>
        </p:txBody>
      </p:sp>
      <p:sp>
        <p:nvSpPr>
          <p:cNvPr id="20" name="Photo"/>
          <p:cNvSpPr>
            <a:spLocks noGrp="1"/>
          </p:cNvSpPr>
          <p:nvPr>
            <p:ph type="pic" sz="quarter" idx="13"/>
          </p:nvPr>
        </p:nvSpPr>
        <p:spPr>
          <a:xfrm>
            <a:off x="792480" y="1877568"/>
            <a:ext cx="1219200" cy="1219200"/>
          </a:xfrm>
        </p:spPr>
        <p:txBody>
          <a:bodyPr anchor="ctr"/>
          <a:lstStyle>
            <a:lvl1pPr marL="0" indent="0" algn="ctr">
              <a:spcBef>
                <a:spcPts val="0"/>
              </a:spcBef>
              <a:spcAft>
                <a:spcPts val="0"/>
              </a:spcAft>
              <a:buFontTx/>
              <a:buNone/>
              <a:defRPr sz="1600">
                <a:solidFill>
                  <a:schemeClr val="bg1"/>
                </a:solidFill>
              </a:defRPr>
            </a:lvl1pPr>
          </a:lstStyle>
          <a:p>
            <a:r>
              <a:rPr lang="en-US"/>
              <a:t>Click icon to add picture</a:t>
            </a:r>
          </a:p>
        </p:txBody>
      </p:sp>
      <p:sp>
        <p:nvSpPr>
          <p:cNvPr id="11" name="Analyst"/>
          <p:cNvSpPr>
            <a:spLocks noGrp="1"/>
          </p:cNvSpPr>
          <p:nvPr>
            <p:ph type="body" sz="quarter" idx="14" hasCustomPrompt="1"/>
          </p:nvPr>
        </p:nvSpPr>
        <p:spPr>
          <a:xfrm>
            <a:off x="7961375" y="1877569"/>
            <a:ext cx="3664055" cy="1846660"/>
          </a:xfrm>
        </p:spPr>
        <p:txBody>
          <a:bodyPr wrap="square" lIns="0" tIns="0" rIns="0" bIns="0">
            <a:spAutoFit/>
          </a:bodyPr>
          <a:lstStyle>
            <a:lvl1pPr marL="0" indent="0">
              <a:lnSpc>
                <a:spcPct val="100000"/>
              </a:lnSpc>
              <a:spcBef>
                <a:spcPts val="0"/>
              </a:spcBef>
              <a:spcAft>
                <a:spcPts val="0"/>
              </a:spcAft>
              <a:buNone/>
              <a:defRPr sz="24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400"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add presenter name</a:t>
            </a:r>
          </a:p>
          <a:p>
            <a:pPr lvl="1"/>
            <a:r>
              <a:rPr lang="en-US"/>
              <a:t>+1 ###-###-####</a:t>
            </a:r>
          </a:p>
          <a:p>
            <a:pPr lvl="1"/>
            <a:r>
              <a:rPr lang="en-US"/>
              <a:t>____@forrester.com</a:t>
            </a:r>
          </a:p>
          <a:p>
            <a:pPr lvl="1"/>
            <a:r>
              <a:rPr lang="en-US"/>
              <a:t>@</a:t>
            </a:r>
            <a:r>
              <a:rPr lang="en-US" err="1"/>
              <a:t>twitterhandle</a:t>
            </a:r>
            <a:endParaRPr lang="en-US"/>
          </a:p>
        </p:txBody>
      </p:sp>
      <p:sp>
        <p:nvSpPr>
          <p:cNvPr id="12" name="Photo"/>
          <p:cNvSpPr>
            <a:spLocks noGrp="1"/>
          </p:cNvSpPr>
          <p:nvPr>
            <p:ph type="pic" sz="quarter" idx="15"/>
          </p:nvPr>
        </p:nvSpPr>
        <p:spPr>
          <a:xfrm>
            <a:off x="6498336" y="1877568"/>
            <a:ext cx="1219200" cy="1219200"/>
          </a:xfrm>
        </p:spPr>
        <p:txBody>
          <a:bodyPr anchor="ctr"/>
          <a:lstStyle>
            <a:lvl1pPr marL="0" indent="0" algn="ctr">
              <a:spcBef>
                <a:spcPts val="0"/>
              </a:spcBef>
              <a:spcAft>
                <a:spcPts val="0"/>
              </a:spcAft>
              <a:buFontTx/>
              <a:buNone/>
              <a:defRPr sz="1600">
                <a:solidFill>
                  <a:schemeClr val="bg1"/>
                </a:solidFill>
              </a:defRPr>
            </a:lvl1pPr>
          </a:lstStyle>
          <a:p>
            <a:r>
              <a:rPr lang="en-US"/>
              <a:t>Click icon to add picture</a:t>
            </a:r>
          </a:p>
        </p:txBody>
      </p:sp>
      <p:pic>
        <p:nvPicPr>
          <p:cNvPr id="26" name="Picture 25"/>
          <p:cNvPicPr>
            <a:picLocks noChangeAspect="1"/>
          </p:cNvPicPr>
          <p:nvPr userDrawn="1"/>
        </p:nvPicPr>
        <p:blipFill rotWithShape="1">
          <a:blip r:embed="rId2" cstate="print">
            <a:extLst>
              <a:ext uri="{28A0092B-C50C-407E-A947-70E740481C1C}">
                <a14:useLocalDpi xmlns:a14="http://schemas.microsoft.com/office/drawing/2010/main" val="0"/>
              </a:ext>
            </a:extLst>
          </a:blip>
          <a:srcRect r="48342"/>
          <a:stretch/>
        </p:blipFill>
        <p:spPr>
          <a:xfrm>
            <a:off x="793776" y="482601"/>
            <a:ext cx="2897632" cy="460945"/>
          </a:xfrm>
          <a:prstGeom prst="rect">
            <a:avLst/>
          </a:prstGeom>
        </p:spPr>
      </p:pic>
      <p:sp>
        <p:nvSpPr>
          <p:cNvPr id="24" name="Website"/>
          <p:cNvSpPr txBox="1"/>
          <p:nvPr userDrawn="1"/>
        </p:nvSpPr>
        <p:spPr>
          <a:xfrm>
            <a:off x="792480" y="5833062"/>
            <a:ext cx="3759200" cy="287323"/>
          </a:xfrm>
          <a:prstGeom prst="rect">
            <a:avLst/>
          </a:prstGeom>
          <a:noFill/>
        </p:spPr>
        <p:txBody>
          <a:bodyPr wrap="square" lIns="0" tIns="0" rIns="0" bIns="0" rtlCol="0" anchor="b">
            <a:spAutoFit/>
          </a:bodyPr>
          <a:lstStyle/>
          <a:p>
            <a:pPr algn="l">
              <a:spcAft>
                <a:spcPts val="800"/>
              </a:spcAft>
            </a:pPr>
            <a:r>
              <a:rPr lang="en-US" sz="1867" b="1" i="0" spc="133" baseline="0">
                <a:solidFill>
                  <a:schemeClr val="bg1"/>
                </a:solidFill>
                <a:latin typeface="+mn-lt"/>
              </a:rPr>
              <a:t>FORRESTER.COM</a:t>
            </a:r>
          </a:p>
        </p:txBody>
      </p:sp>
      <p:sp>
        <p:nvSpPr>
          <p:cNvPr id="25" name="Thank you"/>
          <p:cNvSpPr txBox="1"/>
          <p:nvPr userDrawn="1"/>
        </p:nvSpPr>
        <p:spPr>
          <a:xfrm>
            <a:off x="377953" y="4012596"/>
            <a:ext cx="9142703" cy="1969770"/>
          </a:xfrm>
          <a:prstGeom prst="rect">
            <a:avLst/>
          </a:prstGeom>
          <a:noFill/>
        </p:spPr>
        <p:txBody>
          <a:bodyPr wrap="square" lIns="0" tIns="0" rIns="0" bIns="0" rtlCol="0" anchor="t" anchorCtr="0">
            <a:spAutoFit/>
          </a:bodyPr>
          <a:lstStyle/>
          <a:p>
            <a:pPr>
              <a:lnSpc>
                <a:spcPct val="100000"/>
              </a:lnSpc>
            </a:pPr>
            <a:r>
              <a:rPr lang="en-US" sz="12800" b="0">
                <a:solidFill>
                  <a:srgbClr val="669933"/>
                </a:solidFill>
              </a:rPr>
              <a:t>Thank you</a:t>
            </a:r>
          </a:p>
        </p:txBody>
      </p:sp>
      <p:sp>
        <p:nvSpPr>
          <p:cNvPr id="23"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427330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UVP">
    <p:spTree>
      <p:nvGrpSpPr>
        <p:cNvPr id="1" name=""/>
        <p:cNvGrpSpPr/>
        <p:nvPr/>
      </p:nvGrpSpPr>
      <p:grpSpPr>
        <a:xfrm>
          <a:off x="0" y="0"/>
          <a:ext cx="0" cy="0"/>
          <a:chOff x="0" y="0"/>
          <a:chExt cx="0" cy="0"/>
        </a:xfrm>
      </p:grpSpPr>
      <p:sp>
        <p:nvSpPr>
          <p:cNvPr id="17" name="Rectangle 16"/>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10" name="Group 9"/>
          <p:cNvGrpSpPr/>
          <p:nvPr userDrawn="1"/>
        </p:nvGrpSpPr>
        <p:grpSpPr>
          <a:xfrm>
            <a:off x="309034" y="-1863"/>
            <a:ext cx="11882967" cy="6559296"/>
            <a:chOff x="231775" y="0"/>
            <a:chExt cx="8912225" cy="4919472"/>
          </a:xfrm>
        </p:grpSpPr>
        <p:sp>
          <p:nvSpPr>
            <p:cNvPr id="12" name="Rectangle 11"/>
            <p:cNvSpPr>
              <a:spLocks noChangeArrowheads="1"/>
            </p:cNvSpPr>
            <p:nvPr userDrawn="1"/>
          </p:nvSpPr>
          <p:spPr bwMode="auto">
            <a:xfrm>
              <a:off x="231775" y="0"/>
              <a:ext cx="890905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58" r="56" b="4356"/>
            <a:stretch/>
          </p:blipFill>
          <p:spPr>
            <a:xfrm>
              <a:off x="237744" y="0"/>
              <a:ext cx="8906256" cy="4919472"/>
            </a:xfrm>
            <a:prstGeom prst="rect">
              <a:avLst/>
            </a:prstGeom>
          </p:spPr>
        </p:pic>
      </p:grpSp>
      <p:sp>
        <p:nvSpPr>
          <p:cNvPr id="7" name="UVP"/>
          <p:cNvSpPr txBox="1">
            <a:spLocks/>
          </p:cNvSpPr>
          <p:nvPr userDrawn="1"/>
        </p:nvSpPr>
        <p:spPr>
          <a:xfrm>
            <a:off x="487680" y="548641"/>
            <a:ext cx="6929120" cy="2297809"/>
          </a:xfrm>
          <a:prstGeom prst="rect">
            <a:avLst/>
          </a:prstGeom>
        </p:spPr>
        <p:txBody>
          <a:bodyPr vert="horz" lIns="0" tIns="0" rIns="0" bIns="0" rtlCol="0" anchor="t" anchorCtr="0">
            <a:spAutoFit/>
          </a:bodyPr>
          <a:lst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a:lstStyle>
          <a:p>
            <a:pPr>
              <a:lnSpc>
                <a:spcPct val="100000"/>
              </a:lnSpc>
            </a:pPr>
            <a:r>
              <a:rPr lang="en-US" sz="3733" b="0"/>
              <a:t>We work with business and technology leaders to develop customer-obsessed strategies that drive growth.</a:t>
            </a:r>
          </a:p>
        </p:txBody>
      </p:sp>
      <p:sp>
        <p:nvSpPr>
          <p:cNvPr id="18"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9"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512019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Title"/>
          <p:cNvSpPr>
            <a:spLocks noGrp="1"/>
          </p:cNvSpPr>
          <p:nvPr>
            <p:ph type="title" hasCustomPrompt="1"/>
          </p:nvPr>
        </p:nvSpPr>
        <p:spPr>
          <a:xfrm>
            <a:off x="487680" y="365760"/>
            <a:ext cx="11399520" cy="486664"/>
          </a:xfrm>
        </p:spPr>
        <p:txBody>
          <a:bodyPr/>
          <a:lstStyle>
            <a:lvl1pPr>
              <a:defRPr baseline="0"/>
            </a:lvl1pPr>
          </a:lstStyle>
          <a:p>
            <a:r>
              <a:rPr lang="en-US"/>
              <a:t>Slide title: No more than one line</a:t>
            </a:r>
          </a:p>
        </p:txBody>
      </p:sp>
      <p:sp>
        <p:nvSpPr>
          <p:cNvPr id="6" name="Text"/>
          <p:cNvSpPr>
            <a:spLocks noGrp="1"/>
          </p:cNvSpPr>
          <p:nvPr>
            <p:ph type="body" sz="quarter" idx="12" hasCustomPrompt="1"/>
          </p:nvPr>
        </p:nvSpPr>
        <p:spPr>
          <a:xfrm>
            <a:off x="487680" y="1219201"/>
            <a:ext cx="11399520" cy="2257028"/>
          </a:xfrm>
        </p:spPr>
        <p:txBody>
          <a:bodyPr>
            <a:spAutoFit/>
          </a:bodyPr>
          <a:lstStyle>
            <a:lvl1pPr marL="182875" indent="-182875">
              <a:spcBef>
                <a:spcPts val="400"/>
              </a:spcBef>
              <a:spcAft>
                <a:spcPts val="400"/>
              </a:spcAft>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2pPr>
            <a:lvl3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3pPr>
            <a:lvl4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4pPr>
            <a:lvl5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Picture"/>
          <p:cNvSpPr>
            <a:spLocks noGrp="1"/>
          </p:cNvSpPr>
          <p:nvPr>
            <p:ph type="pic" idx="1"/>
          </p:nvPr>
        </p:nvSpPr>
        <p:spPr>
          <a:xfrm>
            <a:off x="487680" y="2133600"/>
            <a:ext cx="11399520" cy="3877056"/>
          </a:xfrm>
        </p:spPr>
        <p:txBody>
          <a:bodyPr anchor="ctr"/>
          <a:lstStyle>
            <a:lvl1pPr marL="0" indent="0" algn="ctr">
              <a:lnSpc>
                <a:spcPct val="100000"/>
              </a:lnSpc>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14"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5"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10" name="TextBox 9"/>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150032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7680"/>
          </a:xfrm>
        </p:spPr>
        <p:txBody>
          <a:bodyPr anchor="t" anchorCtr="0"/>
          <a:lstStyle>
            <a:lvl1pPr algn="l">
              <a:defRPr sz="3467" b="1"/>
            </a:lvl1pPr>
          </a:lstStyle>
          <a:p>
            <a:r>
              <a:rPr lang="en-US"/>
              <a:t>Click to add title (one line only)</a:t>
            </a:r>
          </a:p>
        </p:txBody>
      </p:sp>
      <p:sp>
        <p:nvSpPr>
          <p:cNvPr id="4" name="Caption"/>
          <p:cNvSpPr>
            <a:spLocks noGrp="1"/>
          </p:cNvSpPr>
          <p:nvPr>
            <p:ph type="body" sz="half" idx="2" hasCustomPrompt="1"/>
          </p:nvPr>
        </p:nvSpPr>
        <p:spPr>
          <a:xfrm>
            <a:off x="487680" y="1219200"/>
            <a:ext cx="4632960" cy="4791456"/>
          </a:xfrm>
        </p:spPr>
        <p:txBody>
          <a:bodyPr/>
          <a:lstStyle>
            <a:lvl1pPr marL="182875" indent="-182875">
              <a:spcBef>
                <a:spcPts val="400"/>
              </a:spcBef>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a caption for the image at right</a:t>
            </a:r>
          </a:p>
        </p:txBody>
      </p:sp>
      <p:sp>
        <p:nvSpPr>
          <p:cNvPr id="3" name="Content"/>
          <p:cNvSpPr>
            <a:spLocks noGrp="1"/>
          </p:cNvSpPr>
          <p:nvPr>
            <p:ph idx="1" hasCustomPrompt="1"/>
          </p:nvPr>
        </p:nvSpPr>
        <p:spPr>
          <a:xfrm>
            <a:off x="5512341" y="1219200"/>
            <a:ext cx="6374860" cy="4791456"/>
          </a:xfrm>
        </p:spPr>
        <p:txBody>
          <a:bodyPr anchor="ctr"/>
          <a:lstStyle>
            <a:lvl1pPr marL="0" indent="0" algn="ctr">
              <a:spcBef>
                <a:spcPts val="0"/>
              </a:spcBef>
              <a:spcAft>
                <a:spcPts val="0"/>
              </a:spcAft>
              <a:buClr>
                <a:srgbClr val="669933"/>
              </a:buClr>
              <a:buSzPct val="100000"/>
              <a:buFontTx/>
              <a:buNone/>
              <a:defRPr sz="2400" baseline="0">
                <a:latin typeface="Arial" pitchFamily="34" charset="0"/>
                <a:cs typeface="Arial" pitchFamily="34" charset="0"/>
              </a:defRPr>
            </a:lvl1pPr>
            <a:lvl2pPr marL="0" indent="0">
              <a:spcBef>
                <a:spcPts val="0"/>
              </a:spcBef>
              <a:spcAft>
                <a:spcPts val="0"/>
              </a:spcAft>
              <a:buClr>
                <a:srgbClr val="669933"/>
              </a:buClr>
              <a:buFontTx/>
              <a:buNone/>
              <a:defRPr sz="2933">
                <a:latin typeface="Arial" pitchFamily="34" charset="0"/>
                <a:cs typeface="Arial" pitchFamily="34" charset="0"/>
              </a:defRPr>
            </a:lvl2pPr>
            <a:lvl3pPr marL="0" indent="0">
              <a:spcBef>
                <a:spcPts val="0"/>
              </a:spcBef>
              <a:spcAft>
                <a:spcPts val="0"/>
              </a:spcAft>
              <a:buClr>
                <a:schemeClr val="tx2"/>
              </a:buClr>
              <a:buFontTx/>
              <a:buNone/>
              <a:defRPr sz="2933">
                <a:latin typeface="Arial" pitchFamily="34" charset="0"/>
                <a:cs typeface="Arial" pitchFamily="34" charset="0"/>
              </a:defRPr>
            </a:lvl3pPr>
            <a:lvl4pPr marL="0" indent="0">
              <a:spcBef>
                <a:spcPts val="0"/>
              </a:spcBef>
              <a:spcAft>
                <a:spcPts val="0"/>
              </a:spcAft>
              <a:buClr>
                <a:schemeClr val="tx2"/>
              </a:buClr>
              <a:buFontTx/>
              <a:buNone/>
              <a:defRPr sz="2933">
                <a:latin typeface="Arial" pitchFamily="34" charset="0"/>
                <a:cs typeface="Arial" pitchFamily="34" charset="0"/>
              </a:defRPr>
            </a:lvl4pPr>
            <a:lvl5pPr marL="0" indent="0">
              <a:spcBef>
                <a:spcPts val="0"/>
              </a:spcBef>
              <a:spcAft>
                <a:spcPts val="0"/>
              </a:spcAft>
              <a:buClr>
                <a:schemeClr val="tx2"/>
              </a:buClr>
              <a:buFontTx/>
              <a:buNone/>
              <a:defRPr sz="2933">
                <a:latin typeface="Arial" pitchFamily="34" charset="0"/>
                <a:cs typeface="Arial" pitchFamily="34" charset="0"/>
              </a:defRPr>
            </a:lvl5pPr>
            <a:lvl6pPr>
              <a:defRPr sz="2667"/>
            </a:lvl6pPr>
            <a:lvl7pPr>
              <a:defRPr sz="2667"/>
            </a:lvl7pPr>
            <a:lvl8pPr>
              <a:defRPr sz="2667"/>
            </a:lvl8pPr>
            <a:lvl9pPr>
              <a:defRPr sz="2667"/>
            </a:lvl9pPr>
          </a:lstStyle>
          <a:p>
            <a:pPr lvl="0"/>
            <a:r>
              <a:rPr lang="en-US"/>
              <a:t>Click icon to add a graphic</a:t>
            </a:r>
          </a:p>
        </p:txBody>
      </p:sp>
      <p:sp>
        <p:nvSpPr>
          <p:cNvPr id="15"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6"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9" name="TextBox 8"/>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4098216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7680"/>
          </a:xfrm>
        </p:spPr>
        <p:txBody>
          <a:bodyPr/>
          <a:lstStyle/>
          <a:p>
            <a:r>
              <a:rPr lang="en-US"/>
              <a:t>Click to add title (one line only)</a:t>
            </a:r>
          </a:p>
        </p:txBody>
      </p:sp>
      <p:sp>
        <p:nvSpPr>
          <p:cNvPr id="3" name="Text 1"/>
          <p:cNvSpPr>
            <a:spLocks noGrp="1"/>
          </p:cNvSpPr>
          <p:nvPr>
            <p:ph sz="half" idx="1" hasCustomPrompt="1"/>
          </p:nvPr>
        </p:nvSpPr>
        <p:spPr>
          <a:xfrm>
            <a:off x="487680" y="1219200"/>
            <a:ext cx="5486400" cy="4791456"/>
          </a:xfrm>
        </p:spPr>
        <p:txBody>
          <a:bodyPr/>
          <a:lstStyle>
            <a:lvl1pPr marL="219451" indent="-219451">
              <a:buClr>
                <a:srgbClr val="669933"/>
              </a:buClr>
              <a:defRPr sz="2933"/>
            </a:lvl1pPr>
            <a:lvl2pPr>
              <a:buClr>
                <a:srgbClr val="669933"/>
              </a:buClr>
              <a:defRPr sz="2400"/>
            </a:lvl2pPr>
            <a:lvl3pPr>
              <a:buClr>
                <a:schemeClr val="tx2"/>
              </a:buClr>
              <a:defRPr sz="2133"/>
            </a:lvl3pPr>
            <a:lvl4pPr>
              <a:buClr>
                <a:schemeClr val="tx2"/>
              </a:buClr>
              <a:defRPr sz="2133"/>
            </a:lvl4pPr>
            <a:lvl5pPr>
              <a:buClr>
                <a:schemeClr val="tx2"/>
              </a:buClr>
              <a:defRPr sz="2133"/>
            </a:lvl5pPr>
            <a:lvl6pPr>
              <a:defRPr sz="2400"/>
            </a:lvl6pPr>
            <a:lvl7pPr>
              <a:defRPr sz="2400"/>
            </a:lvl7pPr>
            <a:lvl8pPr>
              <a:defRPr sz="2400"/>
            </a:lvl8pPr>
            <a:lvl9pPr>
              <a:defRPr sz="24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 2"/>
          <p:cNvSpPr>
            <a:spLocks noGrp="1"/>
          </p:cNvSpPr>
          <p:nvPr>
            <p:ph sz="half" idx="2" hasCustomPrompt="1"/>
          </p:nvPr>
        </p:nvSpPr>
        <p:spPr>
          <a:xfrm>
            <a:off x="6400800" y="1219200"/>
            <a:ext cx="5486400" cy="4791456"/>
          </a:xfrm>
        </p:spPr>
        <p:txBody>
          <a:bodyPr/>
          <a:lstStyle>
            <a:lvl1pPr marL="219451" indent="-219451">
              <a:buClr>
                <a:srgbClr val="669933"/>
              </a:buClr>
              <a:defRPr sz="2933"/>
            </a:lvl1pPr>
            <a:lvl2pPr>
              <a:buClr>
                <a:srgbClr val="669933"/>
              </a:buClr>
              <a:defRPr sz="2400"/>
            </a:lvl2pPr>
            <a:lvl3pPr>
              <a:buClr>
                <a:schemeClr val="tx2"/>
              </a:buClr>
              <a:defRPr sz="2133"/>
            </a:lvl3pPr>
            <a:lvl4pPr>
              <a:buClr>
                <a:schemeClr val="tx2"/>
              </a:buClr>
              <a:defRPr sz="2133"/>
            </a:lvl4pPr>
            <a:lvl5pPr>
              <a:buClr>
                <a:schemeClr val="tx2"/>
              </a:buClr>
              <a:defRPr sz="2133"/>
            </a:lvl5pPr>
            <a:lvl6pPr>
              <a:defRPr sz="2400"/>
            </a:lvl6pPr>
            <a:lvl7pPr>
              <a:defRPr sz="2400"/>
            </a:lvl7pPr>
            <a:lvl8pPr>
              <a:defRPr sz="2400"/>
            </a:lvl8pPr>
            <a:lvl9pPr>
              <a:defRPr sz="24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4"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9" name="TextBox 8"/>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960829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a:lvl1pPr>
          </a:lstStyle>
          <a:p>
            <a:r>
              <a:rPr lang="en-US"/>
              <a:t>Click to add title (one line only)</a:t>
            </a:r>
          </a:p>
        </p:txBody>
      </p:sp>
      <p:sp>
        <p:nvSpPr>
          <p:cNvPr id="4" name="Text 1"/>
          <p:cNvSpPr>
            <a:spLocks noGrp="1"/>
          </p:cNvSpPr>
          <p:nvPr>
            <p:ph sz="half" idx="2" hasCustomPrompt="1"/>
          </p:nvPr>
        </p:nvSpPr>
        <p:spPr>
          <a:xfrm>
            <a:off x="487680" y="1828800"/>
            <a:ext cx="5486400" cy="4181856"/>
          </a:xfrm>
        </p:spPr>
        <p:txBody>
          <a:bodyPr/>
          <a:lstStyle>
            <a:lvl1pPr marL="182875" indent="-182875">
              <a:spcBef>
                <a:spcPts val="400"/>
              </a:spcBef>
              <a:buClr>
                <a:srgbClr val="669933"/>
              </a:buClr>
              <a:buFont typeface="Arial" panose="020B0604020202020204" pitchFamily="34" charset="0"/>
              <a:buChar char="•"/>
              <a:defRPr sz="2133"/>
            </a:lvl1pPr>
            <a:lvl2pPr marL="914377" indent="-182875">
              <a:buClr>
                <a:schemeClr val="tx2"/>
              </a:buClr>
              <a:buFont typeface="Arial" panose="020B0604020202020204" pitchFamily="34" charset="0"/>
              <a:buChar char="›"/>
              <a:defRPr lang="en-US" sz="2133" kern="1200" dirty="0" smtClean="0">
                <a:solidFill>
                  <a:schemeClr val="tx1"/>
                </a:solidFill>
                <a:latin typeface="Arial" pitchFamily="34" charset="0"/>
                <a:ea typeface="+mn-ea"/>
                <a:cs typeface="Arial" pitchFamily="34" charset="0"/>
              </a:defRPr>
            </a:lvl2pPr>
            <a:lvl3pPr marL="914377">
              <a:buClr>
                <a:schemeClr val="tx2"/>
              </a:buClr>
              <a:defRPr sz="2133"/>
            </a:lvl3pPr>
            <a:lvl4pPr marL="914377">
              <a:buClr>
                <a:schemeClr val="tx2"/>
              </a:buClr>
              <a:defRPr sz="2133"/>
            </a:lvl4pPr>
            <a:lvl5pPr marL="914377">
              <a:buClr>
                <a:schemeClr val="tx2"/>
              </a:buClr>
              <a:defRPr sz="2133"/>
            </a:lvl5pPr>
            <a:lvl6pPr>
              <a:defRPr sz="2133"/>
            </a:lvl6pPr>
            <a:lvl7pPr>
              <a:defRPr sz="2133"/>
            </a:lvl7pPr>
            <a:lvl8pPr>
              <a:defRPr sz="2133"/>
            </a:lvl8pPr>
            <a:lvl9pPr>
              <a:defRPr sz="2133"/>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Text 2"/>
          <p:cNvSpPr>
            <a:spLocks noGrp="1"/>
          </p:cNvSpPr>
          <p:nvPr>
            <p:ph sz="quarter" idx="4" hasCustomPrompt="1"/>
          </p:nvPr>
        </p:nvSpPr>
        <p:spPr>
          <a:xfrm>
            <a:off x="6400800" y="1828800"/>
            <a:ext cx="5486400" cy="4181856"/>
          </a:xfrm>
        </p:spPr>
        <p:txBody>
          <a:bodyPr/>
          <a:lstStyle>
            <a:lvl1pPr marL="182875" indent="-182875">
              <a:spcBef>
                <a:spcPts val="400"/>
              </a:spcBef>
              <a:buClr>
                <a:srgbClr val="669933"/>
              </a:buClr>
              <a:buFont typeface="Arial" panose="020B0604020202020204" pitchFamily="34" charset="0"/>
              <a:buChar char="•"/>
              <a:defRPr lang="en-US" sz="2133" b="0" kern="1200" dirty="0" smtClean="0">
                <a:solidFill>
                  <a:schemeClr val="tx1"/>
                </a:solidFill>
                <a:latin typeface="+mj-lt"/>
                <a:ea typeface="+mn-ea"/>
                <a:cs typeface="Arial" pitchFamily="34" charset="0"/>
              </a:defRPr>
            </a:lvl1pPr>
            <a:lvl2pPr marL="914377" indent="-182875">
              <a:buClr>
                <a:schemeClr val="tx2"/>
              </a:buClr>
              <a:buFont typeface="Arial" panose="020B0604020202020204" pitchFamily="34" charset="0"/>
              <a:buChar char="›"/>
              <a:defRPr sz="2133"/>
            </a:lvl2pPr>
            <a:lvl3pPr marL="914377" indent="-182875">
              <a:buClr>
                <a:schemeClr val="tx2"/>
              </a:buClr>
              <a:buFont typeface="Arial" panose="020B0604020202020204" pitchFamily="34" charset="0"/>
              <a:buChar char="›"/>
              <a:defRPr sz="2133"/>
            </a:lvl3pPr>
            <a:lvl4pPr marL="914377" indent="-182875">
              <a:buClr>
                <a:schemeClr val="tx2"/>
              </a:buClr>
              <a:buFont typeface="Arial" panose="020B0604020202020204" pitchFamily="34" charset="0"/>
              <a:buChar char="›"/>
              <a:defRPr sz="2133"/>
            </a:lvl4pPr>
            <a:lvl5pPr marL="914377" indent="-182875">
              <a:buClr>
                <a:schemeClr val="tx2"/>
              </a:buClr>
              <a:buFont typeface="Arial" panose="020B0604020202020204" pitchFamily="34" charset="0"/>
              <a:buChar char="›"/>
              <a:defRPr sz="2133"/>
            </a:lvl5pPr>
            <a:lvl6pPr>
              <a:defRPr sz="2133"/>
            </a:lvl6pPr>
            <a:lvl7pPr>
              <a:defRPr sz="2133"/>
            </a:lvl7pPr>
            <a:lvl8pPr>
              <a:defRPr sz="2133"/>
            </a:lvl8pPr>
            <a:lvl9pPr>
              <a:defRPr sz="2133"/>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Subtitle 1"/>
          <p:cNvSpPr>
            <a:spLocks noGrp="1"/>
          </p:cNvSpPr>
          <p:nvPr>
            <p:ph type="body" idx="1" hasCustomPrompt="1"/>
          </p:nvPr>
        </p:nvSpPr>
        <p:spPr>
          <a:xfrm>
            <a:off x="487680" y="1219199"/>
            <a:ext cx="5486400" cy="369332"/>
          </a:xfrm>
        </p:spPr>
        <p:txBody>
          <a:bodyPr anchor="t" anchorCtr="0">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add headline text</a:t>
            </a:r>
          </a:p>
        </p:txBody>
      </p:sp>
      <p:sp>
        <p:nvSpPr>
          <p:cNvPr id="5" name="Subtitle 2"/>
          <p:cNvSpPr>
            <a:spLocks noGrp="1"/>
          </p:cNvSpPr>
          <p:nvPr>
            <p:ph type="body" sz="quarter" idx="3" hasCustomPrompt="1"/>
          </p:nvPr>
        </p:nvSpPr>
        <p:spPr>
          <a:xfrm>
            <a:off x="6400800" y="1219199"/>
            <a:ext cx="5486400" cy="369332"/>
          </a:xfrm>
        </p:spPr>
        <p:txBody>
          <a:bodyPr anchor="t" anchorCtr="0">
            <a:spAutoFit/>
          </a:bodyPr>
          <a:lstStyle>
            <a:lvl1pPr marL="0" indent="0" algn="l">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add headline text</a:t>
            </a:r>
          </a:p>
        </p:txBody>
      </p:sp>
      <p:sp>
        <p:nvSpPr>
          <p:cNvPr id="17"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8"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11" name="TextBox 10"/>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 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3403198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7680"/>
          </a:xfrm>
        </p:spPr>
        <p:txBody>
          <a:bodyPr/>
          <a:lstStyle>
            <a:lvl1pPr>
              <a:defRPr/>
            </a:lvl1pPr>
          </a:lstStyle>
          <a:p>
            <a:r>
              <a:rPr lang="en-US"/>
              <a:t>Click to add title (one line only)</a:t>
            </a:r>
          </a:p>
        </p:txBody>
      </p:sp>
      <p:sp>
        <p:nvSpPr>
          <p:cNvPr id="4" name="Text 1"/>
          <p:cNvSpPr>
            <a:spLocks noGrp="1"/>
          </p:cNvSpPr>
          <p:nvPr>
            <p:ph sz="half" idx="2" hasCustomPrompt="1"/>
          </p:nvPr>
        </p:nvSpPr>
        <p:spPr>
          <a:xfrm>
            <a:off x="48768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Text 2"/>
          <p:cNvSpPr>
            <a:spLocks noGrp="1"/>
          </p:cNvSpPr>
          <p:nvPr>
            <p:ph sz="quarter" idx="4" hasCustomPrompt="1"/>
          </p:nvPr>
        </p:nvSpPr>
        <p:spPr>
          <a:xfrm>
            <a:off x="438912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4" name="Text 3"/>
          <p:cNvSpPr>
            <a:spLocks noGrp="1"/>
          </p:cNvSpPr>
          <p:nvPr>
            <p:ph sz="quarter" idx="14" hasCustomPrompt="1"/>
          </p:nvPr>
        </p:nvSpPr>
        <p:spPr>
          <a:xfrm>
            <a:off x="829056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b="0">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Subtitle 1"/>
          <p:cNvSpPr>
            <a:spLocks noGrp="1"/>
          </p:cNvSpPr>
          <p:nvPr>
            <p:ph type="body" idx="1" hasCustomPrompt="1"/>
          </p:nvPr>
        </p:nvSpPr>
        <p:spPr>
          <a:xfrm>
            <a:off x="487680" y="1219201"/>
            <a:ext cx="3596640" cy="369332"/>
          </a:xfrm>
        </p:spPr>
        <p:txBody>
          <a:bodyPr wrap="square" anchor="t" anchorCtr="0">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add text</a:t>
            </a:r>
          </a:p>
        </p:txBody>
      </p:sp>
      <p:sp>
        <p:nvSpPr>
          <p:cNvPr id="5" name="Subtitle 2"/>
          <p:cNvSpPr>
            <a:spLocks noGrp="1"/>
          </p:cNvSpPr>
          <p:nvPr>
            <p:ph type="body" sz="quarter" idx="3" hasCustomPrompt="1"/>
          </p:nvPr>
        </p:nvSpPr>
        <p:spPr>
          <a:xfrm>
            <a:off x="4389120" y="1219201"/>
            <a:ext cx="3596640" cy="369332"/>
          </a:xfrm>
        </p:spPr>
        <p:txBody>
          <a:bodyPr anchor="t" anchorCtr="0">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add text</a:t>
            </a:r>
          </a:p>
        </p:txBody>
      </p:sp>
      <p:sp>
        <p:nvSpPr>
          <p:cNvPr id="13" name="Subtitle 3"/>
          <p:cNvSpPr>
            <a:spLocks noGrp="1"/>
          </p:cNvSpPr>
          <p:nvPr>
            <p:ph type="body" sz="quarter" idx="13" hasCustomPrompt="1"/>
          </p:nvPr>
        </p:nvSpPr>
        <p:spPr>
          <a:xfrm>
            <a:off x="8290560" y="1219201"/>
            <a:ext cx="3596640" cy="369332"/>
          </a:xfrm>
        </p:spPr>
        <p:txBody>
          <a:bodyPr anchor="t" anchorCtr="0">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add text</a:t>
            </a:r>
          </a:p>
        </p:txBody>
      </p:sp>
      <p:sp>
        <p:nvSpPr>
          <p:cNvPr id="22"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23"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16" name="TextBox 15"/>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a:t>
            </a:r>
            <a:r>
              <a:rPr lang="en-US" sz="1200" baseline="0">
                <a:solidFill>
                  <a:schemeClr val="tx2">
                    <a:lumMod val="50000"/>
                  </a:schemeClr>
                </a:solidFill>
              </a:rPr>
              <a:t> </a:t>
            </a:r>
            <a:r>
              <a:rPr lang="en-US" sz="1200">
                <a:solidFill>
                  <a:schemeClr val="tx2">
                    <a:lumMod val="50000"/>
                  </a:schemeClr>
                </a:solidFill>
              </a:rPr>
              <a:t>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3861191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82881" y="0"/>
            <a:ext cx="12004887" cy="2115019"/>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6"/>
          <p:cNvSpPr>
            <a:spLocks noChangeAspect="1"/>
          </p:cNvSpPr>
          <p:nvPr userDrawn="1"/>
        </p:nvSpPr>
        <p:spPr bwMode="auto">
          <a:xfrm>
            <a:off x="182881" y="1"/>
            <a:ext cx="5454416" cy="3323465"/>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a:spLocks noChangeArrowheads="1"/>
          </p:cNvSpPr>
          <p:nvPr userDrawn="1"/>
        </p:nvSpPr>
        <p:spPr bwMode="auto">
          <a:xfrm>
            <a:off x="182880" y="1645498"/>
            <a:ext cx="12009120" cy="4911937"/>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Title"/>
          <p:cNvSpPr>
            <a:spLocks noGrp="1"/>
          </p:cNvSpPr>
          <p:nvPr>
            <p:ph type="title" hasCustomPrompt="1"/>
          </p:nvPr>
        </p:nvSpPr>
        <p:spPr>
          <a:xfrm>
            <a:off x="2113183" y="426721"/>
            <a:ext cx="6096000" cy="406265"/>
          </a:xfrm>
        </p:spPr>
        <p:txBody>
          <a:bodyPr/>
          <a:lstStyle>
            <a:lvl1pPr>
              <a:defRPr sz="2933" baseline="0">
                <a:solidFill>
                  <a:schemeClr val="bg1"/>
                </a:solidFill>
              </a:defRPr>
            </a:lvl1pPr>
          </a:lstStyle>
          <a:p>
            <a:r>
              <a:rPr lang="en-US"/>
              <a:t>Click to add name</a:t>
            </a:r>
          </a:p>
        </p:txBody>
      </p:sp>
      <p:sp>
        <p:nvSpPr>
          <p:cNvPr id="13" name="Text"/>
          <p:cNvSpPr>
            <a:spLocks noGrp="1"/>
          </p:cNvSpPr>
          <p:nvPr>
            <p:ph idx="11" hasCustomPrompt="1"/>
          </p:nvPr>
        </p:nvSpPr>
        <p:spPr>
          <a:xfrm>
            <a:off x="6400800" y="2011680"/>
            <a:ext cx="5486400" cy="4267200"/>
          </a:xfrm>
        </p:spPr>
        <p:txBody>
          <a:bodyPr/>
          <a:lstStyle>
            <a:lvl1pPr marL="0" indent="0">
              <a:spcBef>
                <a:spcPts val="400"/>
              </a:spcBef>
              <a:buClr>
                <a:srgbClr val="669933"/>
              </a:buClr>
              <a:buFontTx/>
              <a:buNone/>
              <a:defRPr sz="1600" b="1" i="0">
                <a:solidFill>
                  <a:schemeClr val="accent4"/>
                </a:solidFill>
                <a:latin typeface="Arial" pitchFamily="34" charset="0"/>
                <a:cs typeface="Arial" pitchFamily="34" charset="0"/>
              </a:defRPr>
            </a:lvl1pPr>
            <a:lvl2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2pPr>
            <a:lvl3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3pPr>
            <a:lvl4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4pPr>
            <a:lvl5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5pPr>
          </a:lstStyle>
          <a:p>
            <a:pPr lvl="0"/>
            <a:r>
              <a:rPr lang="en-US"/>
              <a:t>Click to add headline</a:t>
            </a:r>
          </a:p>
          <a:p>
            <a:pPr lvl="1"/>
            <a:r>
              <a:rPr lang="en-US"/>
              <a:t>Second level</a:t>
            </a:r>
          </a:p>
          <a:p>
            <a:pPr lvl="2"/>
            <a:r>
              <a:rPr lang="en-US"/>
              <a:t>Third level</a:t>
            </a:r>
          </a:p>
          <a:p>
            <a:pPr lvl="3"/>
            <a:r>
              <a:rPr lang="en-US"/>
              <a:t>Fourth level</a:t>
            </a:r>
          </a:p>
          <a:p>
            <a:pPr lvl="4"/>
            <a:r>
              <a:rPr lang="en-US"/>
              <a:t>Fifth level</a:t>
            </a:r>
          </a:p>
        </p:txBody>
      </p:sp>
      <p:sp>
        <p:nvSpPr>
          <p:cNvPr id="9" name="Text"/>
          <p:cNvSpPr>
            <a:spLocks noGrp="1"/>
          </p:cNvSpPr>
          <p:nvPr>
            <p:ph idx="1" hasCustomPrompt="1"/>
          </p:nvPr>
        </p:nvSpPr>
        <p:spPr>
          <a:xfrm>
            <a:off x="487680" y="2011680"/>
            <a:ext cx="5486400" cy="4267200"/>
          </a:xfrm>
        </p:spPr>
        <p:txBody>
          <a:bodyPr/>
          <a:lstStyle>
            <a:lvl1pPr marL="0" indent="0">
              <a:spcBef>
                <a:spcPts val="400"/>
              </a:spcBef>
              <a:buClr>
                <a:srgbClr val="669933"/>
              </a:buClr>
              <a:buFontTx/>
              <a:buNone/>
              <a:defRPr sz="1600" b="1" i="0">
                <a:solidFill>
                  <a:schemeClr val="accent4"/>
                </a:solidFill>
                <a:latin typeface="Arial" pitchFamily="34" charset="0"/>
                <a:cs typeface="Arial" pitchFamily="34" charset="0"/>
              </a:defRPr>
            </a:lvl1pPr>
            <a:lvl2pPr marL="0" indent="0">
              <a:spcBef>
                <a:spcPts val="0"/>
              </a:spcBef>
              <a:spcAft>
                <a:spcPts val="667"/>
              </a:spcAft>
              <a:buClr>
                <a:srgbClr val="669933"/>
              </a:buClr>
              <a:buFontTx/>
              <a:buNone/>
              <a:defRPr sz="1600" b="0" i="0">
                <a:solidFill>
                  <a:schemeClr val="tx1"/>
                </a:solidFill>
                <a:latin typeface="Arial" pitchFamily="34" charset="0"/>
                <a:cs typeface="Arial" pitchFamily="34" charset="0"/>
              </a:defRPr>
            </a:lvl2pPr>
            <a:lvl3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3pPr>
            <a:lvl4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4pPr>
            <a:lvl5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5pPr>
          </a:lstStyle>
          <a:p>
            <a:pPr lvl="0"/>
            <a:r>
              <a:rPr lang="en-US"/>
              <a:t>Click to add headline</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2" hasCustomPrompt="1"/>
          </p:nvPr>
        </p:nvSpPr>
        <p:spPr>
          <a:xfrm>
            <a:off x="2113183" y="853441"/>
            <a:ext cx="6096000" cy="414068"/>
          </a:xfrm>
        </p:spPr>
        <p:txBody>
          <a:bodyPr/>
          <a:lstStyle>
            <a:lvl1pPr marL="0" indent="0">
              <a:spcBef>
                <a:spcPts val="0"/>
              </a:spcBef>
              <a:spcAft>
                <a:spcPts val="0"/>
              </a:spcAft>
              <a:buFontTx/>
              <a:buNone/>
              <a:defRPr sz="1867" b="0">
                <a:solidFill>
                  <a:schemeClr val="bg1"/>
                </a:solidFill>
              </a:defRPr>
            </a:lvl1pPr>
            <a:lvl2pPr marL="0" indent="0">
              <a:spcBef>
                <a:spcPts val="0"/>
              </a:spcBef>
              <a:spcAft>
                <a:spcPts val="0"/>
              </a:spcAft>
              <a:buFontTx/>
              <a:buNone/>
              <a:defRPr sz="1867" b="0">
                <a:solidFill>
                  <a:schemeClr val="accent2"/>
                </a:solidFill>
              </a:defRPr>
            </a:lvl2pPr>
            <a:lvl3pPr marL="0" indent="0">
              <a:spcBef>
                <a:spcPts val="0"/>
              </a:spcBef>
              <a:spcAft>
                <a:spcPts val="0"/>
              </a:spcAft>
              <a:buFontTx/>
              <a:buNone/>
              <a:defRPr sz="1867" b="0">
                <a:solidFill>
                  <a:schemeClr val="accent2"/>
                </a:solidFill>
              </a:defRPr>
            </a:lvl3pPr>
            <a:lvl4pPr marL="0" indent="0">
              <a:spcBef>
                <a:spcPts val="0"/>
              </a:spcBef>
              <a:spcAft>
                <a:spcPts val="0"/>
              </a:spcAft>
              <a:buFontTx/>
              <a:buNone/>
              <a:defRPr sz="1867" b="0">
                <a:solidFill>
                  <a:schemeClr val="accent2"/>
                </a:solidFill>
              </a:defRPr>
            </a:lvl4pPr>
            <a:lvl5pPr marL="0" indent="0">
              <a:spcBef>
                <a:spcPts val="0"/>
              </a:spcBef>
              <a:spcAft>
                <a:spcPts val="0"/>
              </a:spcAft>
              <a:buFontTx/>
              <a:buNone/>
              <a:defRPr sz="1867" b="0">
                <a:solidFill>
                  <a:schemeClr val="accent2"/>
                </a:solidFill>
              </a:defRPr>
            </a:lvl5pPr>
          </a:lstStyle>
          <a:p>
            <a:pPr lvl="0"/>
            <a:r>
              <a:rPr lang="en-US"/>
              <a:t>Click to add Forrester title</a:t>
            </a:r>
          </a:p>
        </p:txBody>
      </p:sp>
      <p:sp>
        <p:nvSpPr>
          <p:cNvPr id="3" name="Picture Placeholder 2"/>
          <p:cNvSpPr>
            <a:spLocks noGrp="1"/>
          </p:cNvSpPr>
          <p:nvPr>
            <p:ph type="pic" sz="quarter" idx="10" hasCustomPrompt="1"/>
          </p:nvPr>
        </p:nvSpPr>
        <p:spPr>
          <a:xfrm>
            <a:off x="487681" y="182881"/>
            <a:ext cx="1320703" cy="1267508"/>
          </a:xfrm>
        </p:spPr>
        <p:txBody>
          <a:bodyPr anchor="ctr"/>
          <a:lstStyle>
            <a:lvl1pPr marL="0" indent="0" algn="ctr">
              <a:spcBef>
                <a:spcPts val="0"/>
              </a:spcBef>
              <a:spcAft>
                <a:spcPts val="0"/>
              </a:spcAft>
              <a:buFontTx/>
              <a:buNone/>
              <a:defRPr sz="1867">
                <a:solidFill>
                  <a:schemeClr val="bg1"/>
                </a:solidFill>
              </a:defRPr>
            </a:lvl1pPr>
          </a:lstStyle>
          <a:p>
            <a:r>
              <a:rPr lang="en-US"/>
              <a:t>Click to add photo</a:t>
            </a:r>
          </a:p>
        </p:txBody>
      </p:sp>
      <p:sp>
        <p:nvSpPr>
          <p:cNvPr id="20"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21"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888619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liverable page">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426720"/>
            <a:ext cx="11399520" cy="812531"/>
          </a:xfrm>
        </p:spPr>
        <p:txBody>
          <a:bodyPr/>
          <a:lstStyle>
            <a:lvl1pPr>
              <a:defRPr sz="2933" baseline="0"/>
            </a:lvl1pPr>
          </a:lstStyle>
          <a:p>
            <a:r>
              <a:rPr lang="en-US"/>
              <a:t>This slide layout is only for deliverables (one person viewing on their computer), not for presentations to an audience</a:t>
            </a:r>
          </a:p>
        </p:txBody>
      </p:sp>
      <p:sp>
        <p:nvSpPr>
          <p:cNvPr id="6" name="Text Placeholder 5"/>
          <p:cNvSpPr>
            <a:spLocks noGrp="1"/>
          </p:cNvSpPr>
          <p:nvPr>
            <p:ph type="body" sz="quarter" idx="11" hasCustomPrompt="1"/>
          </p:nvPr>
        </p:nvSpPr>
        <p:spPr>
          <a:xfrm>
            <a:off x="487680" y="1463041"/>
            <a:ext cx="5486400" cy="4547616"/>
          </a:xfrm>
        </p:spPr>
        <p:txBody>
          <a:bodyPr/>
          <a:lstStyle>
            <a:lvl1pPr marL="0" indent="0">
              <a:spcBef>
                <a:spcPts val="667"/>
              </a:spcBef>
              <a:spcAft>
                <a:spcPts val="667"/>
              </a:spcAft>
              <a:buNone/>
              <a:defRPr sz="1600" b="1">
                <a:solidFill>
                  <a:schemeClr val="accent4"/>
                </a:solidFill>
              </a:defRPr>
            </a:lvl1pPr>
            <a:lvl2pPr marL="0" indent="0">
              <a:spcBef>
                <a:spcPts val="0"/>
              </a:spcBef>
              <a:spcAft>
                <a:spcPts val="667"/>
              </a:spcAft>
              <a:buNone/>
              <a:defRPr sz="1600"/>
            </a:lvl2pPr>
            <a:lvl3pPr marL="243834" indent="-121917">
              <a:spcBef>
                <a:spcPts val="0"/>
              </a:spcBef>
              <a:spcAft>
                <a:spcPts val="667"/>
              </a:spcAft>
              <a:buClr>
                <a:srgbClr val="669933"/>
              </a:buClr>
              <a:buFont typeface="Arial" panose="020B0604020202020204" pitchFamily="34" charset="0"/>
              <a:buChar char="•"/>
              <a:defRPr sz="1600"/>
            </a:lvl3pPr>
            <a:lvl4pPr marL="487668" indent="-121917">
              <a:spcBef>
                <a:spcPts val="0"/>
              </a:spcBef>
              <a:spcAft>
                <a:spcPts val="667"/>
              </a:spcAft>
              <a:defRPr sz="1600" baseline="0"/>
            </a:lvl4pPr>
            <a:lvl5pPr marL="487668" indent="-121917">
              <a:spcBef>
                <a:spcPts val="0"/>
              </a:spcBef>
              <a:spcAft>
                <a:spcPts val="667"/>
              </a:spcAft>
              <a:defRPr sz="1600"/>
            </a:lvl5pPr>
          </a:lstStyle>
          <a:p>
            <a:pPr lvl="0"/>
            <a:r>
              <a:rPr lang="en-US"/>
              <a:t>Header</a:t>
            </a:r>
          </a:p>
          <a:p>
            <a:pPr lvl="1"/>
            <a:r>
              <a:rPr lang="en-US"/>
              <a:t>Text style</a:t>
            </a:r>
          </a:p>
          <a:p>
            <a:pPr lvl="2"/>
            <a:r>
              <a:rPr lang="en-US"/>
              <a:t>Bullet</a:t>
            </a:r>
          </a:p>
          <a:p>
            <a:pPr lvl="3"/>
            <a:r>
              <a:rPr lang="en-US"/>
              <a:t>Second-level bullet</a:t>
            </a:r>
          </a:p>
        </p:txBody>
      </p:sp>
      <p:sp>
        <p:nvSpPr>
          <p:cNvPr id="15" name="Text Placeholder 5"/>
          <p:cNvSpPr>
            <a:spLocks noGrp="1"/>
          </p:cNvSpPr>
          <p:nvPr>
            <p:ph type="body" sz="quarter" idx="13" hasCustomPrompt="1"/>
          </p:nvPr>
        </p:nvSpPr>
        <p:spPr>
          <a:xfrm>
            <a:off x="6400800" y="1463041"/>
            <a:ext cx="5486400" cy="4547616"/>
          </a:xfrm>
        </p:spPr>
        <p:txBody>
          <a:bodyPr/>
          <a:lstStyle>
            <a:lvl1pPr marL="0" indent="0">
              <a:spcBef>
                <a:spcPts val="667"/>
              </a:spcBef>
              <a:spcAft>
                <a:spcPts val="667"/>
              </a:spcAft>
              <a:buNone/>
              <a:defRPr sz="1600" b="1">
                <a:solidFill>
                  <a:schemeClr val="accent4"/>
                </a:solidFill>
              </a:defRPr>
            </a:lvl1pPr>
            <a:lvl2pPr marL="0" indent="0">
              <a:spcBef>
                <a:spcPts val="0"/>
              </a:spcBef>
              <a:spcAft>
                <a:spcPts val="667"/>
              </a:spcAft>
              <a:buNone/>
              <a:defRPr sz="1600"/>
            </a:lvl2pPr>
            <a:lvl3pPr marL="243834" indent="-121917">
              <a:spcBef>
                <a:spcPts val="0"/>
              </a:spcBef>
              <a:spcAft>
                <a:spcPts val="667"/>
              </a:spcAft>
              <a:buClr>
                <a:srgbClr val="669933"/>
              </a:buClr>
              <a:buFont typeface="Arial" panose="020B0604020202020204" pitchFamily="34" charset="0"/>
              <a:buChar char="•"/>
              <a:defRPr sz="1600"/>
            </a:lvl3pPr>
            <a:lvl4pPr marL="487668" indent="-121917">
              <a:spcBef>
                <a:spcPts val="0"/>
              </a:spcBef>
              <a:spcAft>
                <a:spcPts val="667"/>
              </a:spcAft>
              <a:defRPr sz="1600" baseline="0"/>
            </a:lvl4pPr>
            <a:lvl5pPr marL="487668" indent="-121917">
              <a:spcBef>
                <a:spcPts val="0"/>
              </a:spcBef>
              <a:spcAft>
                <a:spcPts val="667"/>
              </a:spcAft>
              <a:defRPr sz="1600"/>
            </a:lvl5pPr>
          </a:lstStyle>
          <a:p>
            <a:pPr lvl="0"/>
            <a:r>
              <a:rPr lang="en-US"/>
              <a:t>Header</a:t>
            </a:r>
          </a:p>
          <a:p>
            <a:pPr lvl="1"/>
            <a:r>
              <a:rPr lang="en-US"/>
              <a:t>Text style</a:t>
            </a:r>
          </a:p>
          <a:p>
            <a:pPr lvl="2"/>
            <a:r>
              <a:rPr lang="en-US"/>
              <a:t>Bullet</a:t>
            </a:r>
          </a:p>
          <a:p>
            <a:pPr lvl="3"/>
            <a:r>
              <a:rPr lang="en-US"/>
              <a:t>Second-level bullet</a:t>
            </a:r>
          </a:p>
        </p:txBody>
      </p:sp>
      <p:sp>
        <p:nvSpPr>
          <p:cNvPr id="13"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14"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
        <p:nvSpPr>
          <p:cNvPr id="9" name="TextBox 8"/>
          <p:cNvSpPr txBox="1"/>
          <p:nvPr userDrawn="1"/>
        </p:nvSpPr>
        <p:spPr>
          <a:xfrm>
            <a:off x="482948" y="6227747"/>
            <a:ext cx="4913846" cy="184666"/>
          </a:xfrm>
          <a:prstGeom prst="rect">
            <a:avLst/>
          </a:prstGeom>
          <a:noFill/>
        </p:spPr>
        <p:txBody>
          <a:bodyPr wrap="none" lIns="0" tIns="0" rIns="0" bIns="0" rtlCol="0">
            <a:spAutoFit/>
          </a:bodyPr>
          <a:lstStyle/>
          <a:p>
            <a:pPr>
              <a:spcAft>
                <a:spcPts val="800"/>
              </a:spcAft>
            </a:pPr>
            <a:r>
              <a:rPr lang="en-US" sz="1200">
                <a:solidFill>
                  <a:schemeClr val="tx2">
                    <a:lumMod val="50000"/>
                  </a:schemeClr>
                </a:solidFill>
              </a:rPr>
              <a:t>Source:</a:t>
            </a:r>
            <a:r>
              <a:rPr lang="en-US" sz="1200" baseline="0">
                <a:solidFill>
                  <a:schemeClr val="tx2">
                    <a:lumMod val="50000"/>
                  </a:schemeClr>
                </a:solidFill>
              </a:rPr>
              <a:t> </a:t>
            </a:r>
            <a:r>
              <a:rPr lang="en-US" sz="1200">
                <a:solidFill>
                  <a:schemeClr val="tx2">
                    <a:lumMod val="50000"/>
                  </a:schemeClr>
                </a:solidFill>
              </a:rPr>
              <a:t>The Total</a:t>
            </a:r>
            <a:r>
              <a:rPr lang="en-US" sz="1200" baseline="0">
                <a:solidFill>
                  <a:schemeClr val="tx2">
                    <a:lumMod val="50000"/>
                  </a:schemeClr>
                </a:solidFill>
              </a:rPr>
              <a:t> Economic Impact Of &lt;Client&gt; **Product**, Month Year</a:t>
            </a:r>
            <a:endParaRPr lang="en-US" sz="1200">
              <a:solidFill>
                <a:schemeClr val="tx2">
                  <a:lumMod val="50000"/>
                </a:schemeClr>
              </a:solidFill>
            </a:endParaRPr>
          </a:p>
        </p:txBody>
      </p:sp>
    </p:spTree>
    <p:extLst>
      <p:ext uri="{BB962C8B-B14F-4D97-AF65-F5344CB8AC3E}">
        <p14:creationId xmlns:p14="http://schemas.microsoft.com/office/powerpoint/2010/main" val="1866897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w/ photo, logo">
    <p:spTree>
      <p:nvGrpSpPr>
        <p:cNvPr id="1" name=""/>
        <p:cNvGrpSpPr/>
        <p:nvPr/>
      </p:nvGrpSpPr>
      <p:grpSpPr>
        <a:xfrm>
          <a:off x="0" y="0"/>
          <a:ext cx="0" cy="0"/>
          <a:chOff x="0" y="0"/>
          <a:chExt cx="0" cy="0"/>
        </a:xfrm>
      </p:grpSpPr>
      <p:sp>
        <p:nvSpPr>
          <p:cNvPr id="26" name="Rectangle 25"/>
          <p:cNvSpPr>
            <a:spLocks noChangeArrowheads="1"/>
          </p:cNvSpPr>
          <p:nvPr userDrawn="1"/>
        </p:nvSpPr>
        <p:spPr bwMode="auto">
          <a:xfrm>
            <a:off x="182880" y="1"/>
            <a:ext cx="12009120" cy="6557433"/>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6"/>
          <p:cNvSpPr>
            <a:spLocks noChangeAspect="1"/>
          </p:cNvSpPr>
          <p:nvPr userDrawn="1"/>
        </p:nvSpPr>
        <p:spPr bwMode="auto">
          <a:xfrm>
            <a:off x="182880" y="1"/>
            <a:ext cx="5454416" cy="3323465"/>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Title"/>
          <p:cNvSpPr>
            <a:spLocks noGrp="1"/>
          </p:cNvSpPr>
          <p:nvPr>
            <p:ph type="title" hasCustomPrompt="1"/>
          </p:nvPr>
        </p:nvSpPr>
        <p:spPr>
          <a:xfrm>
            <a:off x="487680" y="426721"/>
            <a:ext cx="11399520" cy="406265"/>
          </a:xfrm>
        </p:spPr>
        <p:txBody>
          <a:bodyPr/>
          <a:lstStyle>
            <a:lvl1pPr>
              <a:defRPr sz="2933" baseline="0">
                <a:solidFill>
                  <a:schemeClr val="bg1"/>
                </a:solidFill>
              </a:defRPr>
            </a:lvl1pPr>
          </a:lstStyle>
          <a:p>
            <a:r>
              <a:rPr lang="en-US"/>
              <a:t>Click to edit testimonial slide title</a:t>
            </a:r>
          </a:p>
        </p:txBody>
      </p:sp>
      <p:sp>
        <p:nvSpPr>
          <p:cNvPr id="9" name="Text Placeholder 3"/>
          <p:cNvSpPr>
            <a:spLocks noGrp="1"/>
          </p:cNvSpPr>
          <p:nvPr>
            <p:ph type="body" sz="half" idx="2" hasCustomPrompt="1"/>
          </p:nvPr>
        </p:nvSpPr>
        <p:spPr>
          <a:xfrm>
            <a:off x="3413760" y="5193792"/>
            <a:ext cx="3413760" cy="517064"/>
          </a:xfrm>
        </p:spPr>
        <p:txBody>
          <a:bodyPr wrap="square" anchor="t" anchorCtr="0">
            <a:spAutoFit/>
          </a:bodyPr>
          <a:lstStyle>
            <a:lvl1pPr marL="0" indent="0" algn="l">
              <a:lnSpc>
                <a:spcPct val="90000"/>
              </a:lnSpc>
              <a:spcBef>
                <a:spcPts val="0"/>
              </a:spcBef>
              <a:spcAft>
                <a:spcPts val="0"/>
              </a:spcAft>
              <a:buNone/>
              <a:defRPr sz="1867" b="1" baseline="0">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name </a:t>
            </a:r>
            <a:br>
              <a:rPr lang="en-US"/>
            </a:br>
            <a:r>
              <a:rPr lang="en-US"/>
              <a:t>and title (title un-bolded)</a:t>
            </a:r>
          </a:p>
        </p:txBody>
      </p:sp>
      <p:sp>
        <p:nvSpPr>
          <p:cNvPr id="3" name="Content Placeholder 2"/>
          <p:cNvSpPr>
            <a:spLocks noGrp="1"/>
          </p:cNvSpPr>
          <p:nvPr>
            <p:ph idx="1" hasCustomPrompt="1"/>
          </p:nvPr>
        </p:nvSpPr>
        <p:spPr>
          <a:xfrm>
            <a:off x="487680" y="1097280"/>
            <a:ext cx="11399520" cy="3901440"/>
          </a:xfrm>
          <a:prstGeom prst="rect">
            <a:avLst/>
          </a:prstGeom>
          <a:solidFill>
            <a:schemeClr val="bg1"/>
          </a:solidFill>
        </p:spPr>
        <p:txBody>
          <a:bodyPr wrap="square" lIns="1188720" tIns="274320" rIns="822960" bIns="274320" anchor="ctr" anchorCtr="0">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add testimonial text</a:t>
            </a:r>
          </a:p>
        </p:txBody>
      </p:sp>
      <p:sp>
        <p:nvSpPr>
          <p:cNvPr id="4" name="Picture Placeholder 3"/>
          <p:cNvSpPr>
            <a:spLocks noGrp="1"/>
          </p:cNvSpPr>
          <p:nvPr>
            <p:ph type="pic" sz="quarter" idx="11" hasCustomPrompt="1"/>
          </p:nvPr>
        </p:nvSpPr>
        <p:spPr>
          <a:xfrm>
            <a:off x="792480" y="2560320"/>
            <a:ext cx="975360" cy="975360"/>
          </a:xfrm>
        </p:spPr>
        <p:txBody>
          <a:bodyPr anchor="ctr" anchorCtr="0"/>
          <a:lstStyle>
            <a:lvl1pPr marL="0" indent="0" algn="ctr">
              <a:buNone/>
              <a:defRPr sz="1600"/>
            </a:lvl1pPr>
          </a:lstStyle>
          <a:p>
            <a:r>
              <a:rPr lang="en-US"/>
              <a:t>Click to add logo</a:t>
            </a:r>
          </a:p>
        </p:txBody>
      </p:sp>
      <p:sp>
        <p:nvSpPr>
          <p:cNvPr id="17" name="Picture Placeholder 6"/>
          <p:cNvSpPr>
            <a:spLocks noGrp="1"/>
          </p:cNvSpPr>
          <p:nvPr>
            <p:ph type="pic" sz="quarter" idx="10" hasCustomPrompt="1"/>
          </p:nvPr>
        </p:nvSpPr>
        <p:spPr>
          <a:xfrm>
            <a:off x="2194560" y="5193792"/>
            <a:ext cx="975360" cy="975360"/>
          </a:xfrm>
        </p:spPr>
        <p:txBody>
          <a:bodyPr anchor="ctr"/>
          <a:lstStyle>
            <a:lvl1pPr marL="0" indent="0" algn="ctr">
              <a:spcBef>
                <a:spcPts val="0"/>
              </a:spcBef>
              <a:spcAft>
                <a:spcPts val="0"/>
              </a:spcAft>
              <a:buFontTx/>
              <a:buNone/>
              <a:defRPr sz="1600">
                <a:solidFill>
                  <a:schemeClr val="bg1"/>
                </a:solidFill>
              </a:defRPr>
            </a:lvl1pPr>
          </a:lstStyle>
          <a:p>
            <a:r>
              <a:rPr lang="en-US"/>
              <a:t>Click to add photo</a:t>
            </a:r>
          </a:p>
        </p:txBody>
      </p:sp>
      <p:sp>
        <p:nvSpPr>
          <p:cNvPr id="27"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28"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0940414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77466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w/ photo">
    <p:spTree>
      <p:nvGrpSpPr>
        <p:cNvPr id="1" name=""/>
        <p:cNvGrpSpPr/>
        <p:nvPr/>
      </p:nvGrpSpPr>
      <p:grpSpPr>
        <a:xfrm>
          <a:off x="0" y="0"/>
          <a:ext cx="0" cy="0"/>
          <a:chOff x="0" y="0"/>
          <a:chExt cx="0" cy="0"/>
        </a:xfrm>
      </p:grpSpPr>
      <p:sp>
        <p:nvSpPr>
          <p:cNvPr id="22" name="Rectangle 21"/>
          <p:cNvSpPr>
            <a:spLocks noChangeArrowheads="1"/>
          </p:cNvSpPr>
          <p:nvPr userDrawn="1"/>
        </p:nvSpPr>
        <p:spPr bwMode="auto">
          <a:xfrm>
            <a:off x="182880" y="1"/>
            <a:ext cx="12009120" cy="6557433"/>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6"/>
          <p:cNvSpPr>
            <a:spLocks noChangeAspect="1"/>
          </p:cNvSpPr>
          <p:nvPr userDrawn="1"/>
        </p:nvSpPr>
        <p:spPr bwMode="auto">
          <a:xfrm>
            <a:off x="182880" y="0"/>
            <a:ext cx="5454419" cy="3323467"/>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Title"/>
          <p:cNvSpPr>
            <a:spLocks noGrp="1"/>
          </p:cNvSpPr>
          <p:nvPr>
            <p:ph type="title" hasCustomPrompt="1"/>
          </p:nvPr>
        </p:nvSpPr>
        <p:spPr>
          <a:xfrm>
            <a:off x="487680" y="426721"/>
            <a:ext cx="11399520" cy="406265"/>
          </a:xfrm>
        </p:spPr>
        <p:txBody>
          <a:bodyPr/>
          <a:lstStyle>
            <a:lvl1pPr>
              <a:defRPr sz="2933">
                <a:solidFill>
                  <a:schemeClr val="bg1"/>
                </a:solidFill>
              </a:defRPr>
            </a:lvl1pPr>
          </a:lstStyle>
          <a:p>
            <a:r>
              <a:rPr lang="en-US"/>
              <a:t>Click to edit testimonial slide title</a:t>
            </a:r>
          </a:p>
        </p:txBody>
      </p:sp>
      <p:sp>
        <p:nvSpPr>
          <p:cNvPr id="9" name="Text Placeholder 3"/>
          <p:cNvSpPr>
            <a:spLocks noGrp="1"/>
          </p:cNvSpPr>
          <p:nvPr>
            <p:ph type="body" sz="half" idx="2" hasCustomPrompt="1"/>
          </p:nvPr>
        </p:nvSpPr>
        <p:spPr>
          <a:xfrm>
            <a:off x="2926080" y="5193792"/>
            <a:ext cx="3413760" cy="517064"/>
          </a:xfrm>
        </p:spPr>
        <p:txBody>
          <a:bodyPr wrap="square" anchor="t" anchorCtr="0">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name </a:t>
            </a:r>
            <a:br>
              <a:rPr lang="en-US"/>
            </a:br>
            <a:r>
              <a:rPr lang="en-US"/>
              <a:t>and title (title un-bolded)</a:t>
            </a:r>
          </a:p>
        </p:txBody>
      </p:sp>
      <p:sp>
        <p:nvSpPr>
          <p:cNvPr id="3" name="Content Placeholder 2"/>
          <p:cNvSpPr>
            <a:spLocks noGrp="1"/>
          </p:cNvSpPr>
          <p:nvPr>
            <p:ph idx="1" hasCustomPrompt="1"/>
          </p:nvPr>
        </p:nvSpPr>
        <p:spPr>
          <a:xfrm>
            <a:off x="487680" y="1097280"/>
            <a:ext cx="11399520" cy="3901440"/>
          </a:xfrm>
          <a:prstGeom prst="rect">
            <a:avLst/>
          </a:prstGeom>
          <a:solidFill>
            <a:schemeClr val="bg1"/>
          </a:solidFill>
        </p:spPr>
        <p:txBody>
          <a:bodyPr wrap="square" lIns="822960" tIns="274320" rIns="1188720" bIns="274320" anchor="ctr" anchorCtr="0">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add testimonial text</a:t>
            </a:r>
          </a:p>
        </p:txBody>
      </p:sp>
      <p:sp>
        <p:nvSpPr>
          <p:cNvPr id="17" name="Picture Placeholder 6"/>
          <p:cNvSpPr>
            <a:spLocks noGrp="1"/>
          </p:cNvSpPr>
          <p:nvPr>
            <p:ph type="pic" sz="quarter" idx="10" hasCustomPrompt="1"/>
          </p:nvPr>
        </p:nvSpPr>
        <p:spPr>
          <a:xfrm>
            <a:off x="1706880" y="5193792"/>
            <a:ext cx="975360" cy="975360"/>
          </a:xfrm>
        </p:spPr>
        <p:txBody>
          <a:bodyPr anchor="ctr"/>
          <a:lstStyle>
            <a:lvl1pPr marL="0" indent="0" algn="ctr">
              <a:spcBef>
                <a:spcPts val="0"/>
              </a:spcBef>
              <a:spcAft>
                <a:spcPts val="0"/>
              </a:spcAft>
              <a:buFontTx/>
              <a:buNone/>
              <a:defRPr sz="1600">
                <a:solidFill>
                  <a:schemeClr val="bg1"/>
                </a:solidFill>
              </a:defRPr>
            </a:lvl1pPr>
          </a:lstStyle>
          <a:p>
            <a:r>
              <a:rPr lang="en-US"/>
              <a:t>Click to add photo</a:t>
            </a:r>
          </a:p>
        </p:txBody>
      </p:sp>
      <p:sp>
        <p:nvSpPr>
          <p:cNvPr id="20"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21"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578077997"/>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w/ logo">
    <p:spTree>
      <p:nvGrpSpPr>
        <p:cNvPr id="1" name=""/>
        <p:cNvGrpSpPr/>
        <p:nvPr/>
      </p:nvGrpSpPr>
      <p:grpSpPr>
        <a:xfrm>
          <a:off x="0" y="0"/>
          <a:ext cx="0" cy="0"/>
          <a:chOff x="0" y="0"/>
          <a:chExt cx="0" cy="0"/>
        </a:xfrm>
      </p:grpSpPr>
      <p:sp>
        <p:nvSpPr>
          <p:cNvPr id="21" name="Rectangle 20"/>
          <p:cNvSpPr>
            <a:spLocks noChangeArrowheads="1"/>
          </p:cNvSpPr>
          <p:nvPr userDrawn="1"/>
        </p:nvSpPr>
        <p:spPr bwMode="auto">
          <a:xfrm>
            <a:off x="182880" y="1"/>
            <a:ext cx="12009120" cy="6557433"/>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Freeform 6"/>
          <p:cNvSpPr>
            <a:spLocks noChangeAspect="1"/>
          </p:cNvSpPr>
          <p:nvPr userDrawn="1"/>
        </p:nvSpPr>
        <p:spPr bwMode="auto">
          <a:xfrm>
            <a:off x="182880" y="0"/>
            <a:ext cx="5454419" cy="3323467"/>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Title"/>
          <p:cNvSpPr>
            <a:spLocks noGrp="1"/>
          </p:cNvSpPr>
          <p:nvPr>
            <p:ph type="title" hasCustomPrompt="1"/>
          </p:nvPr>
        </p:nvSpPr>
        <p:spPr>
          <a:xfrm>
            <a:off x="487680" y="426721"/>
            <a:ext cx="11399520" cy="406265"/>
          </a:xfrm>
        </p:spPr>
        <p:txBody>
          <a:bodyPr/>
          <a:lstStyle>
            <a:lvl1pPr>
              <a:defRPr sz="2933">
                <a:solidFill>
                  <a:schemeClr val="bg1"/>
                </a:solidFill>
              </a:defRPr>
            </a:lvl1pPr>
          </a:lstStyle>
          <a:p>
            <a:r>
              <a:rPr lang="en-US"/>
              <a:t>Click to edit testimonial slide title</a:t>
            </a:r>
          </a:p>
        </p:txBody>
      </p:sp>
      <p:sp>
        <p:nvSpPr>
          <p:cNvPr id="9" name="Text Placeholder 3"/>
          <p:cNvSpPr>
            <a:spLocks noGrp="1"/>
          </p:cNvSpPr>
          <p:nvPr>
            <p:ph type="body" sz="half" idx="2" hasCustomPrompt="1"/>
          </p:nvPr>
        </p:nvSpPr>
        <p:spPr>
          <a:xfrm>
            <a:off x="2194560" y="5254752"/>
            <a:ext cx="3413760" cy="517064"/>
          </a:xfrm>
        </p:spPr>
        <p:txBody>
          <a:bodyPr wrap="square" anchor="t" anchorCtr="0">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name </a:t>
            </a:r>
            <a:br>
              <a:rPr lang="en-US"/>
            </a:br>
            <a:r>
              <a:rPr lang="en-US"/>
              <a:t>and title (title un-bolded)</a:t>
            </a:r>
          </a:p>
        </p:txBody>
      </p:sp>
      <p:sp>
        <p:nvSpPr>
          <p:cNvPr id="3" name="Content Placeholder 2"/>
          <p:cNvSpPr>
            <a:spLocks noGrp="1"/>
          </p:cNvSpPr>
          <p:nvPr>
            <p:ph idx="1" hasCustomPrompt="1"/>
          </p:nvPr>
        </p:nvSpPr>
        <p:spPr>
          <a:xfrm>
            <a:off x="487680" y="1097280"/>
            <a:ext cx="11399520" cy="3901440"/>
          </a:xfrm>
          <a:prstGeom prst="rect">
            <a:avLst/>
          </a:prstGeom>
          <a:solidFill>
            <a:schemeClr val="bg1"/>
          </a:solidFill>
        </p:spPr>
        <p:txBody>
          <a:bodyPr wrap="square" lIns="1188720" tIns="274320" rIns="822960" bIns="274320" anchor="ctr" anchorCtr="0">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add testimonial text</a:t>
            </a:r>
          </a:p>
        </p:txBody>
      </p:sp>
      <p:sp>
        <p:nvSpPr>
          <p:cNvPr id="4" name="Picture Placeholder 3"/>
          <p:cNvSpPr>
            <a:spLocks noGrp="1"/>
          </p:cNvSpPr>
          <p:nvPr>
            <p:ph type="pic" sz="quarter" idx="11" hasCustomPrompt="1"/>
          </p:nvPr>
        </p:nvSpPr>
        <p:spPr>
          <a:xfrm>
            <a:off x="792480" y="2560320"/>
            <a:ext cx="975360" cy="975360"/>
          </a:xfrm>
        </p:spPr>
        <p:txBody>
          <a:bodyPr anchor="ctr" anchorCtr="0"/>
          <a:lstStyle>
            <a:lvl1pPr marL="0" indent="0" algn="ctr">
              <a:buNone/>
              <a:defRPr sz="1600"/>
            </a:lvl1pPr>
          </a:lstStyle>
          <a:p>
            <a:r>
              <a:rPr lang="en-US"/>
              <a:t>Click to add logo</a:t>
            </a:r>
          </a:p>
        </p:txBody>
      </p:sp>
      <p:sp>
        <p:nvSpPr>
          <p:cNvPr id="19"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20"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4040888877"/>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4" name="Rectangle 23"/>
          <p:cNvSpPr>
            <a:spLocks noChangeArrowheads="1"/>
          </p:cNvSpPr>
          <p:nvPr userDrawn="1"/>
        </p:nvSpPr>
        <p:spPr bwMode="auto">
          <a:xfrm>
            <a:off x="182880" y="1"/>
            <a:ext cx="12009120" cy="6557433"/>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6"/>
          <p:cNvSpPr>
            <a:spLocks noChangeAspect="1"/>
          </p:cNvSpPr>
          <p:nvPr userDrawn="1"/>
        </p:nvSpPr>
        <p:spPr bwMode="auto">
          <a:xfrm>
            <a:off x="182880" y="0"/>
            <a:ext cx="5454419" cy="3323467"/>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Title"/>
          <p:cNvSpPr>
            <a:spLocks noGrp="1"/>
          </p:cNvSpPr>
          <p:nvPr>
            <p:ph type="title" hasCustomPrompt="1"/>
          </p:nvPr>
        </p:nvSpPr>
        <p:spPr>
          <a:xfrm>
            <a:off x="487680" y="426721"/>
            <a:ext cx="11399520" cy="406265"/>
          </a:xfrm>
        </p:spPr>
        <p:txBody>
          <a:bodyPr/>
          <a:lstStyle>
            <a:lvl1pPr>
              <a:defRPr sz="2933">
                <a:solidFill>
                  <a:schemeClr val="bg1"/>
                </a:solidFill>
              </a:defRPr>
            </a:lvl1pPr>
          </a:lstStyle>
          <a:p>
            <a:r>
              <a:rPr lang="en-US"/>
              <a:t>Click to edit testimonial slide title</a:t>
            </a:r>
          </a:p>
        </p:txBody>
      </p:sp>
      <p:sp>
        <p:nvSpPr>
          <p:cNvPr id="9" name="Text Placeholder 3"/>
          <p:cNvSpPr>
            <a:spLocks noGrp="1"/>
          </p:cNvSpPr>
          <p:nvPr>
            <p:ph type="body" sz="half" idx="2" hasCustomPrompt="1"/>
          </p:nvPr>
        </p:nvSpPr>
        <p:spPr>
          <a:xfrm>
            <a:off x="1706880" y="5254752"/>
            <a:ext cx="3413760" cy="517064"/>
          </a:xfrm>
        </p:spPr>
        <p:txBody>
          <a:bodyPr wrap="square" anchor="t" anchorCtr="0">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name </a:t>
            </a:r>
            <a:br>
              <a:rPr lang="en-US"/>
            </a:br>
            <a:r>
              <a:rPr lang="en-US"/>
              <a:t>and title (title un-bolded)</a:t>
            </a:r>
          </a:p>
        </p:txBody>
      </p:sp>
      <p:sp>
        <p:nvSpPr>
          <p:cNvPr id="3" name="Content Placeholder 2"/>
          <p:cNvSpPr>
            <a:spLocks noGrp="1"/>
          </p:cNvSpPr>
          <p:nvPr>
            <p:ph idx="1" hasCustomPrompt="1"/>
          </p:nvPr>
        </p:nvSpPr>
        <p:spPr>
          <a:xfrm>
            <a:off x="487680" y="1097280"/>
            <a:ext cx="11399520" cy="3901440"/>
          </a:xfrm>
          <a:prstGeom prst="rect">
            <a:avLst/>
          </a:prstGeom>
          <a:solidFill>
            <a:schemeClr val="bg1"/>
          </a:solidFill>
        </p:spPr>
        <p:txBody>
          <a:bodyPr wrap="square" lIns="822960" tIns="274320" rIns="1188720" bIns="274320" anchor="ctr" anchorCtr="0">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add testimonial text</a:t>
            </a:r>
          </a:p>
        </p:txBody>
      </p:sp>
      <p:sp>
        <p:nvSpPr>
          <p:cNvPr id="22"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23"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092445357"/>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eople 7-8">
    <p:spTree>
      <p:nvGrpSpPr>
        <p:cNvPr id="1" name=""/>
        <p:cNvGrpSpPr/>
        <p:nvPr/>
      </p:nvGrpSpPr>
      <p:grpSpPr>
        <a:xfrm>
          <a:off x="0" y="0"/>
          <a:ext cx="0" cy="0"/>
          <a:chOff x="0" y="0"/>
          <a:chExt cx="0" cy="0"/>
        </a:xfrm>
      </p:grpSpPr>
      <p:sp>
        <p:nvSpPr>
          <p:cNvPr id="27" name="Rectangle 26"/>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a:lvl1pPr>
          </a:lstStyle>
          <a:p>
            <a:r>
              <a:rPr lang="en-US"/>
              <a:t>Click to add one-line title</a:t>
            </a:r>
          </a:p>
        </p:txBody>
      </p:sp>
      <p:sp>
        <p:nvSpPr>
          <p:cNvPr id="22" name="Text Placeholder 21"/>
          <p:cNvSpPr>
            <a:spLocks noGrp="1"/>
          </p:cNvSpPr>
          <p:nvPr>
            <p:ph type="body" sz="quarter" idx="11" hasCustomPrompt="1"/>
          </p:nvPr>
        </p:nvSpPr>
        <p:spPr>
          <a:xfrm>
            <a:off x="487679" y="25065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Name</a:t>
            </a:r>
          </a:p>
          <a:p>
            <a:pPr lvl="0"/>
            <a:r>
              <a:rPr lang="en-US"/>
              <a:t>Coverage areas (not bold)</a:t>
            </a:r>
          </a:p>
        </p:txBody>
      </p:sp>
      <p:sp>
        <p:nvSpPr>
          <p:cNvPr id="24" name="Text Placeholder 21"/>
          <p:cNvSpPr>
            <a:spLocks noGrp="1"/>
          </p:cNvSpPr>
          <p:nvPr>
            <p:ph type="body" sz="quarter" idx="13" hasCustomPrompt="1"/>
          </p:nvPr>
        </p:nvSpPr>
        <p:spPr>
          <a:xfrm>
            <a:off x="3490975" y="25065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Name</a:t>
            </a:r>
          </a:p>
          <a:p>
            <a:pPr lvl="0"/>
            <a:r>
              <a:rPr lang="en-US"/>
              <a:t>Coverage areas (not bold)</a:t>
            </a:r>
          </a:p>
        </p:txBody>
      </p:sp>
      <p:sp>
        <p:nvSpPr>
          <p:cNvPr id="26" name="Text Placeholder 21"/>
          <p:cNvSpPr>
            <a:spLocks noGrp="1"/>
          </p:cNvSpPr>
          <p:nvPr>
            <p:ph type="body" sz="quarter" idx="15" hasCustomPrompt="1"/>
          </p:nvPr>
        </p:nvSpPr>
        <p:spPr>
          <a:xfrm>
            <a:off x="6494271" y="25065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Name</a:t>
            </a:r>
          </a:p>
          <a:p>
            <a:pPr lvl="0"/>
            <a:r>
              <a:rPr lang="en-US"/>
              <a:t>Coverage areas (not bold)</a:t>
            </a:r>
          </a:p>
        </p:txBody>
      </p:sp>
      <p:sp>
        <p:nvSpPr>
          <p:cNvPr id="30" name="Text Placeholder 21"/>
          <p:cNvSpPr>
            <a:spLocks noGrp="1"/>
          </p:cNvSpPr>
          <p:nvPr>
            <p:ph type="body" sz="quarter" idx="17" hasCustomPrompt="1"/>
          </p:nvPr>
        </p:nvSpPr>
        <p:spPr>
          <a:xfrm>
            <a:off x="9497568" y="25065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Name</a:t>
            </a:r>
          </a:p>
          <a:p>
            <a:pPr lvl="0"/>
            <a:r>
              <a:rPr lang="en-US"/>
              <a:t>Coverage areas (not bold)</a:t>
            </a:r>
          </a:p>
        </p:txBody>
      </p:sp>
      <p:sp>
        <p:nvSpPr>
          <p:cNvPr id="32" name="Text Placeholder 21"/>
          <p:cNvSpPr>
            <a:spLocks noGrp="1"/>
          </p:cNvSpPr>
          <p:nvPr>
            <p:ph type="body" sz="quarter" idx="19" hasCustomPrompt="1"/>
          </p:nvPr>
        </p:nvSpPr>
        <p:spPr>
          <a:xfrm>
            <a:off x="487679" y="49449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Name</a:t>
            </a:r>
          </a:p>
          <a:p>
            <a:pPr lvl="0"/>
            <a:r>
              <a:rPr lang="en-US"/>
              <a:t>Coverage areas (not bold)</a:t>
            </a:r>
          </a:p>
        </p:txBody>
      </p:sp>
      <p:sp>
        <p:nvSpPr>
          <p:cNvPr id="34" name="Text Placeholder 21"/>
          <p:cNvSpPr>
            <a:spLocks noGrp="1"/>
          </p:cNvSpPr>
          <p:nvPr>
            <p:ph type="body" sz="quarter" idx="21" hasCustomPrompt="1"/>
          </p:nvPr>
        </p:nvSpPr>
        <p:spPr>
          <a:xfrm>
            <a:off x="3490975" y="49449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Name</a:t>
            </a:r>
          </a:p>
          <a:p>
            <a:pPr lvl="0"/>
            <a:r>
              <a:rPr lang="en-US"/>
              <a:t>Coverage areas (not bold)</a:t>
            </a:r>
          </a:p>
        </p:txBody>
      </p:sp>
      <p:sp>
        <p:nvSpPr>
          <p:cNvPr id="36" name="Text Placeholder 21"/>
          <p:cNvSpPr>
            <a:spLocks noGrp="1"/>
          </p:cNvSpPr>
          <p:nvPr>
            <p:ph type="body" sz="quarter" idx="23" hasCustomPrompt="1"/>
          </p:nvPr>
        </p:nvSpPr>
        <p:spPr>
          <a:xfrm>
            <a:off x="6494271" y="49449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Name</a:t>
            </a:r>
          </a:p>
          <a:p>
            <a:pPr lvl="0"/>
            <a:r>
              <a:rPr lang="en-US"/>
              <a:t>Coverage areas (not bold)</a:t>
            </a:r>
          </a:p>
        </p:txBody>
      </p:sp>
      <p:sp>
        <p:nvSpPr>
          <p:cNvPr id="38" name="Text Placeholder 21"/>
          <p:cNvSpPr>
            <a:spLocks noGrp="1"/>
          </p:cNvSpPr>
          <p:nvPr>
            <p:ph type="body" sz="quarter" idx="25" hasCustomPrompt="1"/>
          </p:nvPr>
        </p:nvSpPr>
        <p:spPr>
          <a:xfrm>
            <a:off x="9497568" y="49449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Name</a:t>
            </a:r>
          </a:p>
          <a:p>
            <a:pPr lvl="0"/>
            <a:r>
              <a:rPr lang="en-US"/>
              <a:t>Coverage areas (not bold)</a:t>
            </a:r>
          </a:p>
        </p:txBody>
      </p:sp>
      <p:sp>
        <p:nvSpPr>
          <p:cNvPr id="20" name="Picture Placeholder 19"/>
          <p:cNvSpPr>
            <a:spLocks noGrp="1"/>
          </p:cNvSpPr>
          <p:nvPr>
            <p:ph type="pic" sz="quarter" idx="10" hasCustomPrompt="1"/>
          </p:nvPr>
        </p:nvSpPr>
        <p:spPr>
          <a:xfrm>
            <a:off x="487680" y="1219200"/>
            <a:ext cx="1255776" cy="1219200"/>
          </a:xfrm>
        </p:spPr>
        <p:txBody>
          <a:bodyPr anchor="ctr"/>
          <a:lstStyle>
            <a:lvl1pPr marL="0" indent="0" algn="ctr">
              <a:buNone/>
              <a:defRPr sz="1333" baseline="0"/>
            </a:lvl1pPr>
          </a:lstStyle>
          <a:p>
            <a:r>
              <a:rPr lang="en-US"/>
              <a:t>Click to add picture</a:t>
            </a:r>
          </a:p>
        </p:txBody>
      </p:sp>
      <p:sp>
        <p:nvSpPr>
          <p:cNvPr id="23" name="Picture Placeholder 19"/>
          <p:cNvSpPr>
            <a:spLocks noGrp="1"/>
          </p:cNvSpPr>
          <p:nvPr>
            <p:ph type="pic" sz="quarter" idx="12" hasCustomPrompt="1"/>
          </p:nvPr>
        </p:nvSpPr>
        <p:spPr>
          <a:xfrm>
            <a:off x="3490976" y="1219200"/>
            <a:ext cx="1255776" cy="1219200"/>
          </a:xfrm>
        </p:spPr>
        <p:txBody>
          <a:bodyPr anchor="ctr"/>
          <a:lstStyle>
            <a:lvl1pPr marL="0" indent="0" algn="ctr">
              <a:buNone/>
              <a:defRPr sz="1333" baseline="0"/>
            </a:lvl1pPr>
          </a:lstStyle>
          <a:p>
            <a:r>
              <a:rPr lang="en-US"/>
              <a:t>Click to add picture</a:t>
            </a:r>
          </a:p>
        </p:txBody>
      </p:sp>
      <p:sp>
        <p:nvSpPr>
          <p:cNvPr id="25" name="Picture Placeholder 19"/>
          <p:cNvSpPr>
            <a:spLocks noGrp="1"/>
          </p:cNvSpPr>
          <p:nvPr>
            <p:ph type="pic" sz="quarter" idx="14" hasCustomPrompt="1"/>
          </p:nvPr>
        </p:nvSpPr>
        <p:spPr>
          <a:xfrm>
            <a:off x="6494272" y="1219200"/>
            <a:ext cx="1255776" cy="1219200"/>
          </a:xfrm>
        </p:spPr>
        <p:txBody>
          <a:bodyPr anchor="ctr"/>
          <a:lstStyle>
            <a:lvl1pPr marL="0" indent="0" algn="ctr">
              <a:buNone/>
              <a:defRPr sz="1333" baseline="0"/>
            </a:lvl1pPr>
          </a:lstStyle>
          <a:p>
            <a:r>
              <a:rPr lang="en-US"/>
              <a:t>Click to add picture</a:t>
            </a:r>
          </a:p>
        </p:txBody>
      </p:sp>
      <p:sp>
        <p:nvSpPr>
          <p:cNvPr id="29" name="Picture Placeholder 19"/>
          <p:cNvSpPr>
            <a:spLocks noGrp="1"/>
          </p:cNvSpPr>
          <p:nvPr>
            <p:ph type="pic" sz="quarter" idx="16" hasCustomPrompt="1"/>
          </p:nvPr>
        </p:nvSpPr>
        <p:spPr>
          <a:xfrm>
            <a:off x="9497568" y="1219200"/>
            <a:ext cx="1255776" cy="1219200"/>
          </a:xfrm>
        </p:spPr>
        <p:txBody>
          <a:bodyPr anchor="ctr"/>
          <a:lstStyle>
            <a:lvl1pPr marL="0" indent="0" algn="ctr">
              <a:buNone/>
              <a:defRPr sz="1333" baseline="0"/>
            </a:lvl1pPr>
          </a:lstStyle>
          <a:p>
            <a:r>
              <a:rPr lang="en-US"/>
              <a:t>Click to add picture</a:t>
            </a:r>
          </a:p>
        </p:txBody>
      </p:sp>
      <p:sp>
        <p:nvSpPr>
          <p:cNvPr id="31" name="Picture Placeholder 19"/>
          <p:cNvSpPr>
            <a:spLocks noGrp="1"/>
          </p:cNvSpPr>
          <p:nvPr>
            <p:ph type="pic" sz="quarter" idx="18" hasCustomPrompt="1"/>
          </p:nvPr>
        </p:nvSpPr>
        <p:spPr>
          <a:xfrm>
            <a:off x="487680" y="3657600"/>
            <a:ext cx="1255776" cy="1219200"/>
          </a:xfrm>
        </p:spPr>
        <p:txBody>
          <a:bodyPr anchor="ctr"/>
          <a:lstStyle>
            <a:lvl1pPr marL="0" indent="0" algn="ctr">
              <a:buNone/>
              <a:defRPr sz="1333" baseline="0"/>
            </a:lvl1pPr>
          </a:lstStyle>
          <a:p>
            <a:r>
              <a:rPr lang="en-US"/>
              <a:t>Click to add picture</a:t>
            </a:r>
          </a:p>
        </p:txBody>
      </p:sp>
      <p:sp>
        <p:nvSpPr>
          <p:cNvPr id="33" name="Picture Placeholder 19"/>
          <p:cNvSpPr>
            <a:spLocks noGrp="1"/>
          </p:cNvSpPr>
          <p:nvPr>
            <p:ph type="pic" sz="quarter" idx="20" hasCustomPrompt="1"/>
          </p:nvPr>
        </p:nvSpPr>
        <p:spPr>
          <a:xfrm>
            <a:off x="3490976" y="3657600"/>
            <a:ext cx="1255776" cy="1219200"/>
          </a:xfrm>
        </p:spPr>
        <p:txBody>
          <a:bodyPr anchor="ctr"/>
          <a:lstStyle>
            <a:lvl1pPr marL="0" indent="0" algn="ctr">
              <a:buNone/>
              <a:defRPr sz="1333" baseline="0"/>
            </a:lvl1pPr>
          </a:lstStyle>
          <a:p>
            <a:r>
              <a:rPr lang="en-US"/>
              <a:t>Click to add picture</a:t>
            </a:r>
          </a:p>
        </p:txBody>
      </p:sp>
      <p:sp>
        <p:nvSpPr>
          <p:cNvPr id="35" name="Picture Placeholder 19"/>
          <p:cNvSpPr>
            <a:spLocks noGrp="1"/>
          </p:cNvSpPr>
          <p:nvPr>
            <p:ph type="pic" sz="quarter" idx="22" hasCustomPrompt="1"/>
          </p:nvPr>
        </p:nvSpPr>
        <p:spPr>
          <a:xfrm>
            <a:off x="6494272" y="3657600"/>
            <a:ext cx="1255776" cy="1219200"/>
          </a:xfrm>
        </p:spPr>
        <p:txBody>
          <a:bodyPr anchor="ctr"/>
          <a:lstStyle>
            <a:lvl1pPr marL="0" indent="0" algn="ctr">
              <a:buNone/>
              <a:defRPr sz="1333" baseline="0"/>
            </a:lvl1pPr>
          </a:lstStyle>
          <a:p>
            <a:r>
              <a:rPr lang="en-US"/>
              <a:t>Click to add picture</a:t>
            </a:r>
          </a:p>
        </p:txBody>
      </p:sp>
      <p:sp>
        <p:nvSpPr>
          <p:cNvPr id="37" name="Picture Placeholder 19"/>
          <p:cNvSpPr>
            <a:spLocks noGrp="1"/>
          </p:cNvSpPr>
          <p:nvPr>
            <p:ph type="pic" sz="quarter" idx="24" hasCustomPrompt="1"/>
          </p:nvPr>
        </p:nvSpPr>
        <p:spPr>
          <a:xfrm>
            <a:off x="9497568" y="3657600"/>
            <a:ext cx="1255776" cy="1219200"/>
          </a:xfrm>
        </p:spPr>
        <p:txBody>
          <a:bodyPr anchor="ctr"/>
          <a:lstStyle>
            <a:lvl1pPr marL="0" indent="0" algn="ctr">
              <a:buNone/>
              <a:defRPr sz="1333" baseline="0"/>
            </a:lvl1pPr>
          </a:lstStyle>
          <a:p>
            <a:r>
              <a:rPr lang="en-US"/>
              <a:t>Click to add picture</a:t>
            </a:r>
          </a:p>
        </p:txBody>
      </p:sp>
      <p:sp>
        <p:nvSpPr>
          <p:cNvPr id="28"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40"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431423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eople 9-12">
    <p:spTree>
      <p:nvGrpSpPr>
        <p:cNvPr id="1" name=""/>
        <p:cNvGrpSpPr/>
        <p:nvPr/>
      </p:nvGrpSpPr>
      <p:grpSpPr>
        <a:xfrm>
          <a:off x="0" y="0"/>
          <a:ext cx="0" cy="0"/>
          <a:chOff x="0" y="0"/>
          <a:chExt cx="0" cy="0"/>
        </a:xfrm>
      </p:grpSpPr>
      <p:sp>
        <p:nvSpPr>
          <p:cNvPr id="29" name="Rectangle 28"/>
          <p:cNvSpPr>
            <a:spLocks noChangeArrowheads="1"/>
          </p:cNvSpPr>
          <p:nvPr userDrawn="1"/>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0" name="Title"/>
          <p:cNvSpPr>
            <a:spLocks noGrp="1"/>
          </p:cNvSpPr>
          <p:nvPr>
            <p:ph type="title" hasCustomPrompt="1"/>
          </p:nvPr>
        </p:nvSpPr>
        <p:spPr>
          <a:xfrm>
            <a:off x="487680" y="365760"/>
            <a:ext cx="11399520" cy="486664"/>
          </a:xfrm>
        </p:spPr>
        <p:txBody>
          <a:bodyPr/>
          <a:lstStyle>
            <a:lvl1pPr>
              <a:defRPr/>
            </a:lvl1pPr>
          </a:lstStyle>
          <a:p>
            <a:r>
              <a:rPr lang="en-US"/>
              <a:t>Click to add one-line title</a:t>
            </a:r>
          </a:p>
        </p:txBody>
      </p:sp>
      <p:sp>
        <p:nvSpPr>
          <p:cNvPr id="44" name="Text Placeholder 43"/>
          <p:cNvSpPr>
            <a:spLocks noGrp="1"/>
          </p:cNvSpPr>
          <p:nvPr>
            <p:ph type="body" sz="quarter" idx="11" hasCustomPrompt="1"/>
          </p:nvPr>
        </p:nvSpPr>
        <p:spPr>
          <a:xfrm>
            <a:off x="170688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48" name="Text Placeholder 43"/>
          <p:cNvSpPr>
            <a:spLocks noGrp="1"/>
          </p:cNvSpPr>
          <p:nvPr>
            <p:ph type="body" sz="quarter" idx="13" hasCustomPrompt="1"/>
          </p:nvPr>
        </p:nvSpPr>
        <p:spPr>
          <a:xfrm>
            <a:off x="170688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50" name="Text Placeholder 43"/>
          <p:cNvSpPr>
            <a:spLocks noGrp="1"/>
          </p:cNvSpPr>
          <p:nvPr>
            <p:ph type="body" sz="quarter" idx="15" hasCustomPrompt="1"/>
          </p:nvPr>
        </p:nvSpPr>
        <p:spPr>
          <a:xfrm>
            <a:off x="170688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52" name="Text Placeholder 43"/>
          <p:cNvSpPr>
            <a:spLocks noGrp="1"/>
          </p:cNvSpPr>
          <p:nvPr>
            <p:ph type="body" sz="quarter" idx="17" hasCustomPrompt="1"/>
          </p:nvPr>
        </p:nvSpPr>
        <p:spPr>
          <a:xfrm>
            <a:off x="170688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54" name="Text Placeholder 43"/>
          <p:cNvSpPr>
            <a:spLocks noGrp="1"/>
          </p:cNvSpPr>
          <p:nvPr>
            <p:ph type="body" sz="quarter" idx="19" hasCustomPrompt="1"/>
          </p:nvPr>
        </p:nvSpPr>
        <p:spPr>
          <a:xfrm>
            <a:off x="560832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56" name="Text Placeholder 43"/>
          <p:cNvSpPr>
            <a:spLocks noGrp="1"/>
          </p:cNvSpPr>
          <p:nvPr>
            <p:ph type="body" sz="quarter" idx="21" hasCustomPrompt="1"/>
          </p:nvPr>
        </p:nvSpPr>
        <p:spPr>
          <a:xfrm>
            <a:off x="560832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58" name="Text Placeholder 43"/>
          <p:cNvSpPr>
            <a:spLocks noGrp="1"/>
          </p:cNvSpPr>
          <p:nvPr>
            <p:ph type="body" sz="quarter" idx="23" hasCustomPrompt="1"/>
          </p:nvPr>
        </p:nvSpPr>
        <p:spPr>
          <a:xfrm>
            <a:off x="560832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60" name="Text Placeholder 43"/>
          <p:cNvSpPr>
            <a:spLocks noGrp="1"/>
          </p:cNvSpPr>
          <p:nvPr>
            <p:ph type="body" sz="quarter" idx="25" hasCustomPrompt="1"/>
          </p:nvPr>
        </p:nvSpPr>
        <p:spPr>
          <a:xfrm>
            <a:off x="560832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63" name="Text Placeholder 43"/>
          <p:cNvSpPr>
            <a:spLocks noGrp="1"/>
          </p:cNvSpPr>
          <p:nvPr>
            <p:ph type="body" sz="quarter" idx="27" hasCustomPrompt="1"/>
          </p:nvPr>
        </p:nvSpPr>
        <p:spPr>
          <a:xfrm>
            <a:off x="950976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65" name="Text Placeholder 43"/>
          <p:cNvSpPr>
            <a:spLocks noGrp="1"/>
          </p:cNvSpPr>
          <p:nvPr>
            <p:ph type="body" sz="quarter" idx="29" hasCustomPrompt="1"/>
          </p:nvPr>
        </p:nvSpPr>
        <p:spPr>
          <a:xfrm>
            <a:off x="950976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67" name="Text Placeholder 43"/>
          <p:cNvSpPr>
            <a:spLocks noGrp="1"/>
          </p:cNvSpPr>
          <p:nvPr>
            <p:ph type="body" sz="quarter" idx="31" hasCustomPrompt="1"/>
          </p:nvPr>
        </p:nvSpPr>
        <p:spPr>
          <a:xfrm>
            <a:off x="950976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69" name="Text Placeholder 43"/>
          <p:cNvSpPr>
            <a:spLocks noGrp="1"/>
          </p:cNvSpPr>
          <p:nvPr>
            <p:ph type="body" sz="quarter" idx="33" hasCustomPrompt="1"/>
          </p:nvPr>
        </p:nvSpPr>
        <p:spPr>
          <a:xfrm>
            <a:off x="950976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Name</a:t>
            </a:r>
          </a:p>
          <a:p>
            <a:pPr lvl="0"/>
            <a:r>
              <a:rPr lang="en-US"/>
              <a:t>Coverages areas (not in bold)</a:t>
            </a:r>
          </a:p>
        </p:txBody>
      </p:sp>
      <p:sp>
        <p:nvSpPr>
          <p:cNvPr id="42" name="Picture Placeholder 41"/>
          <p:cNvSpPr>
            <a:spLocks noGrp="1"/>
          </p:cNvSpPr>
          <p:nvPr>
            <p:ph type="pic" sz="quarter" idx="10" hasCustomPrompt="1"/>
          </p:nvPr>
        </p:nvSpPr>
        <p:spPr>
          <a:xfrm>
            <a:off x="487680" y="1219200"/>
            <a:ext cx="1097280" cy="1060704"/>
          </a:xfrm>
        </p:spPr>
        <p:txBody>
          <a:bodyPr/>
          <a:lstStyle>
            <a:lvl1pPr marL="0" indent="0">
              <a:buNone/>
              <a:defRPr sz="1067" baseline="0"/>
            </a:lvl1pPr>
          </a:lstStyle>
          <a:p>
            <a:r>
              <a:rPr lang="en-US"/>
              <a:t>Click to add picture</a:t>
            </a:r>
          </a:p>
        </p:txBody>
      </p:sp>
      <p:sp>
        <p:nvSpPr>
          <p:cNvPr id="47" name="Picture Placeholder 41"/>
          <p:cNvSpPr>
            <a:spLocks noGrp="1"/>
          </p:cNvSpPr>
          <p:nvPr>
            <p:ph type="pic" sz="quarter" idx="12" hasCustomPrompt="1"/>
          </p:nvPr>
        </p:nvSpPr>
        <p:spPr>
          <a:xfrm>
            <a:off x="487680" y="2544064"/>
            <a:ext cx="1097280" cy="1060704"/>
          </a:xfrm>
        </p:spPr>
        <p:txBody>
          <a:bodyPr/>
          <a:lstStyle>
            <a:lvl1pPr marL="0" indent="0">
              <a:buNone/>
              <a:defRPr sz="1067" baseline="0"/>
            </a:lvl1pPr>
          </a:lstStyle>
          <a:p>
            <a:r>
              <a:rPr lang="en-US"/>
              <a:t>Click to add picture</a:t>
            </a:r>
          </a:p>
        </p:txBody>
      </p:sp>
      <p:sp>
        <p:nvSpPr>
          <p:cNvPr id="49" name="Picture Placeholder 41"/>
          <p:cNvSpPr>
            <a:spLocks noGrp="1"/>
          </p:cNvSpPr>
          <p:nvPr>
            <p:ph type="pic" sz="quarter" idx="14" hasCustomPrompt="1"/>
          </p:nvPr>
        </p:nvSpPr>
        <p:spPr>
          <a:xfrm>
            <a:off x="487680" y="3868928"/>
            <a:ext cx="1097280" cy="1060704"/>
          </a:xfrm>
        </p:spPr>
        <p:txBody>
          <a:bodyPr/>
          <a:lstStyle>
            <a:lvl1pPr marL="0" indent="0">
              <a:buNone/>
              <a:defRPr sz="1067" baseline="0"/>
            </a:lvl1pPr>
          </a:lstStyle>
          <a:p>
            <a:r>
              <a:rPr lang="en-US"/>
              <a:t>Click to add picture</a:t>
            </a:r>
          </a:p>
        </p:txBody>
      </p:sp>
      <p:sp>
        <p:nvSpPr>
          <p:cNvPr id="51" name="Picture Placeholder 41"/>
          <p:cNvSpPr>
            <a:spLocks noGrp="1"/>
          </p:cNvSpPr>
          <p:nvPr>
            <p:ph type="pic" sz="quarter" idx="16" hasCustomPrompt="1"/>
          </p:nvPr>
        </p:nvSpPr>
        <p:spPr>
          <a:xfrm>
            <a:off x="487680" y="5193792"/>
            <a:ext cx="1097280" cy="1060704"/>
          </a:xfrm>
        </p:spPr>
        <p:txBody>
          <a:bodyPr/>
          <a:lstStyle>
            <a:lvl1pPr marL="0" indent="0">
              <a:buNone/>
              <a:defRPr sz="1067" baseline="0"/>
            </a:lvl1pPr>
          </a:lstStyle>
          <a:p>
            <a:r>
              <a:rPr lang="en-US"/>
              <a:t>Click to add picture</a:t>
            </a:r>
          </a:p>
        </p:txBody>
      </p:sp>
      <p:sp>
        <p:nvSpPr>
          <p:cNvPr id="53" name="Picture Placeholder 41"/>
          <p:cNvSpPr>
            <a:spLocks noGrp="1"/>
          </p:cNvSpPr>
          <p:nvPr>
            <p:ph type="pic" sz="quarter" idx="18" hasCustomPrompt="1"/>
          </p:nvPr>
        </p:nvSpPr>
        <p:spPr>
          <a:xfrm>
            <a:off x="4389120" y="1219200"/>
            <a:ext cx="1097280" cy="1060704"/>
          </a:xfrm>
        </p:spPr>
        <p:txBody>
          <a:bodyPr/>
          <a:lstStyle>
            <a:lvl1pPr marL="0" indent="0">
              <a:buNone/>
              <a:defRPr sz="1067" baseline="0"/>
            </a:lvl1pPr>
          </a:lstStyle>
          <a:p>
            <a:r>
              <a:rPr lang="en-US"/>
              <a:t>Click to add picture</a:t>
            </a:r>
          </a:p>
        </p:txBody>
      </p:sp>
      <p:sp>
        <p:nvSpPr>
          <p:cNvPr id="55" name="Picture Placeholder 41"/>
          <p:cNvSpPr>
            <a:spLocks noGrp="1"/>
          </p:cNvSpPr>
          <p:nvPr>
            <p:ph type="pic" sz="quarter" idx="20" hasCustomPrompt="1"/>
          </p:nvPr>
        </p:nvSpPr>
        <p:spPr>
          <a:xfrm>
            <a:off x="4389120" y="2544064"/>
            <a:ext cx="1097280" cy="1060704"/>
          </a:xfrm>
        </p:spPr>
        <p:txBody>
          <a:bodyPr/>
          <a:lstStyle>
            <a:lvl1pPr marL="0" indent="0">
              <a:buNone/>
              <a:defRPr sz="1067" baseline="0"/>
            </a:lvl1pPr>
          </a:lstStyle>
          <a:p>
            <a:r>
              <a:rPr lang="en-US"/>
              <a:t>Click to add picture</a:t>
            </a:r>
          </a:p>
        </p:txBody>
      </p:sp>
      <p:sp>
        <p:nvSpPr>
          <p:cNvPr id="57" name="Picture Placeholder 41"/>
          <p:cNvSpPr>
            <a:spLocks noGrp="1"/>
          </p:cNvSpPr>
          <p:nvPr>
            <p:ph type="pic" sz="quarter" idx="22" hasCustomPrompt="1"/>
          </p:nvPr>
        </p:nvSpPr>
        <p:spPr>
          <a:xfrm>
            <a:off x="4389120" y="3868928"/>
            <a:ext cx="1097280" cy="1060704"/>
          </a:xfrm>
        </p:spPr>
        <p:txBody>
          <a:bodyPr/>
          <a:lstStyle>
            <a:lvl1pPr marL="0" indent="0">
              <a:buNone/>
              <a:defRPr sz="1067" baseline="0"/>
            </a:lvl1pPr>
          </a:lstStyle>
          <a:p>
            <a:r>
              <a:rPr lang="en-US"/>
              <a:t>Click to add picture</a:t>
            </a:r>
          </a:p>
        </p:txBody>
      </p:sp>
      <p:sp>
        <p:nvSpPr>
          <p:cNvPr id="59" name="Picture Placeholder 41"/>
          <p:cNvSpPr>
            <a:spLocks noGrp="1"/>
          </p:cNvSpPr>
          <p:nvPr>
            <p:ph type="pic" sz="quarter" idx="24" hasCustomPrompt="1"/>
          </p:nvPr>
        </p:nvSpPr>
        <p:spPr>
          <a:xfrm>
            <a:off x="4389120" y="5193792"/>
            <a:ext cx="1097280" cy="1060704"/>
          </a:xfrm>
        </p:spPr>
        <p:txBody>
          <a:bodyPr/>
          <a:lstStyle>
            <a:lvl1pPr marL="0" indent="0">
              <a:buNone/>
              <a:defRPr sz="1067" baseline="0"/>
            </a:lvl1pPr>
          </a:lstStyle>
          <a:p>
            <a:r>
              <a:rPr lang="en-US"/>
              <a:t>Click to add picture</a:t>
            </a:r>
          </a:p>
        </p:txBody>
      </p:sp>
      <p:sp>
        <p:nvSpPr>
          <p:cNvPr id="62" name="Picture Placeholder 41"/>
          <p:cNvSpPr>
            <a:spLocks noGrp="1"/>
          </p:cNvSpPr>
          <p:nvPr>
            <p:ph type="pic" sz="quarter" idx="26" hasCustomPrompt="1"/>
          </p:nvPr>
        </p:nvSpPr>
        <p:spPr>
          <a:xfrm>
            <a:off x="8290560" y="1219200"/>
            <a:ext cx="1097280" cy="1060704"/>
          </a:xfrm>
        </p:spPr>
        <p:txBody>
          <a:bodyPr/>
          <a:lstStyle>
            <a:lvl1pPr marL="0" indent="0">
              <a:buNone/>
              <a:defRPr sz="1067" baseline="0"/>
            </a:lvl1pPr>
          </a:lstStyle>
          <a:p>
            <a:r>
              <a:rPr lang="en-US"/>
              <a:t>Click to add picture</a:t>
            </a:r>
          </a:p>
        </p:txBody>
      </p:sp>
      <p:sp>
        <p:nvSpPr>
          <p:cNvPr id="64" name="Picture Placeholder 41"/>
          <p:cNvSpPr>
            <a:spLocks noGrp="1"/>
          </p:cNvSpPr>
          <p:nvPr>
            <p:ph type="pic" sz="quarter" idx="28" hasCustomPrompt="1"/>
          </p:nvPr>
        </p:nvSpPr>
        <p:spPr>
          <a:xfrm>
            <a:off x="8290560" y="2544064"/>
            <a:ext cx="1097280" cy="1060704"/>
          </a:xfrm>
        </p:spPr>
        <p:txBody>
          <a:bodyPr/>
          <a:lstStyle>
            <a:lvl1pPr marL="0" indent="0">
              <a:buNone/>
              <a:defRPr sz="1067" baseline="0"/>
            </a:lvl1pPr>
          </a:lstStyle>
          <a:p>
            <a:r>
              <a:rPr lang="en-US"/>
              <a:t>Click to add picture</a:t>
            </a:r>
          </a:p>
        </p:txBody>
      </p:sp>
      <p:sp>
        <p:nvSpPr>
          <p:cNvPr id="66" name="Picture Placeholder 41"/>
          <p:cNvSpPr>
            <a:spLocks noGrp="1"/>
          </p:cNvSpPr>
          <p:nvPr>
            <p:ph type="pic" sz="quarter" idx="30" hasCustomPrompt="1"/>
          </p:nvPr>
        </p:nvSpPr>
        <p:spPr>
          <a:xfrm>
            <a:off x="8290560" y="3868928"/>
            <a:ext cx="1097280" cy="1060704"/>
          </a:xfrm>
        </p:spPr>
        <p:txBody>
          <a:bodyPr/>
          <a:lstStyle>
            <a:lvl1pPr marL="0" indent="0">
              <a:buNone/>
              <a:defRPr sz="1067" baseline="0"/>
            </a:lvl1pPr>
          </a:lstStyle>
          <a:p>
            <a:r>
              <a:rPr lang="en-US"/>
              <a:t>Click to add picture</a:t>
            </a:r>
          </a:p>
        </p:txBody>
      </p:sp>
      <p:sp>
        <p:nvSpPr>
          <p:cNvPr id="68" name="Picture Placeholder 41"/>
          <p:cNvSpPr>
            <a:spLocks noGrp="1"/>
          </p:cNvSpPr>
          <p:nvPr>
            <p:ph type="pic" sz="quarter" idx="32" hasCustomPrompt="1"/>
          </p:nvPr>
        </p:nvSpPr>
        <p:spPr>
          <a:xfrm>
            <a:off x="8290560" y="5193792"/>
            <a:ext cx="1097280" cy="1060704"/>
          </a:xfrm>
        </p:spPr>
        <p:txBody>
          <a:bodyPr/>
          <a:lstStyle>
            <a:lvl1pPr marL="0" indent="0">
              <a:buNone/>
              <a:defRPr sz="1067" baseline="0"/>
            </a:lvl1pPr>
          </a:lstStyle>
          <a:p>
            <a:r>
              <a:rPr lang="en-US"/>
              <a:t>Click to add picture</a:t>
            </a:r>
          </a:p>
        </p:txBody>
      </p:sp>
      <p:sp>
        <p:nvSpPr>
          <p:cNvPr id="30"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bg1"/>
              </a:solidFill>
              <a:latin typeface="Arial" panose="020B0604020202020204" pitchFamily="34" charset="0"/>
              <a:cs typeface="Arial" panose="020B0604020202020204" pitchFamily="34" charset="0"/>
            </a:endParaRPr>
          </a:p>
        </p:txBody>
      </p:sp>
      <p:sp>
        <p:nvSpPr>
          <p:cNvPr id="33"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bg1"/>
                </a:solidFill>
                <a:latin typeface="Arial" pitchFamily="34" charset="0"/>
                <a:cs typeface="Arial" pitchFamily="34" charset="0"/>
              </a:rPr>
              <a:t>©</a:t>
            </a:r>
            <a:r>
              <a:rPr lang="en-US" sz="800" kern="600" spc="93" baseline="0">
                <a:solidFill>
                  <a:schemeClr val="bg1"/>
                </a:solidFill>
                <a:latin typeface="Arial" pitchFamily="34" charset="0"/>
                <a:cs typeface="Arial" pitchFamily="34" charset="0"/>
              </a:rPr>
              <a:t> 2017 </a:t>
            </a:r>
            <a:r>
              <a:rPr lang="en-US" sz="800" kern="600" spc="93">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080426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otally blank">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a:p>
        </p:txBody>
      </p:sp>
      <p:sp>
        <p:nvSpPr>
          <p:cNvPr id="8" name="Page #"/>
          <p:cNvSpPr txBox="1"/>
          <p:nvPr userDrawn="1"/>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accent4"/>
                </a:solidFill>
                <a:latin typeface="Arial" panose="020B0604020202020204" pitchFamily="34" charset="0"/>
                <a:cs typeface="Arial" panose="020B0604020202020204" pitchFamily="34" charset="0"/>
              </a:rPr>
              <a:pPr algn="r">
                <a:spcAft>
                  <a:spcPts val="0"/>
                </a:spcAft>
              </a:pPr>
              <a:t>‹#›</a:t>
            </a:fld>
            <a:endParaRPr lang="en-US" sz="800" b="1" kern="600" spc="93" baseline="0" err="1">
              <a:solidFill>
                <a:schemeClr val="accent4"/>
              </a:solidFill>
              <a:latin typeface="Arial" panose="020B0604020202020204" pitchFamily="34" charset="0"/>
              <a:cs typeface="Arial" panose="020B0604020202020204" pitchFamily="34" charset="0"/>
            </a:endParaRPr>
          </a:p>
        </p:txBody>
      </p:sp>
      <p:sp>
        <p:nvSpPr>
          <p:cNvPr id="9" name="2016 Copyright"/>
          <p:cNvSpPr txBox="1"/>
          <p:nvPr userDrawn="1"/>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a:solidFill>
                  <a:schemeClr val="accent4"/>
                </a:solidFill>
                <a:latin typeface="Arial" pitchFamily="34" charset="0"/>
                <a:cs typeface="Arial" pitchFamily="34" charset="0"/>
              </a:rPr>
              <a:t>©</a:t>
            </a:r>
            <a:r>
              <a:rPr lang="en-US" sz="800" kern="600" spc="93" baseline="0">
                <a:solidFill>
                  <a:schemeClr val="accent4"/>
                </a:solidFill>
                <a:latin typeface="Arial" pitchFamily="34" charset="0"/>
                <a:cs typeface="Arial" pitchFamily="34" charset="0"/>
              </a:rPr>
              <a:t> 2017 </a:t>
            </a:r>
            <a:r>
              <a:rPr lang="en-US" sz="800" kern="600" spc="93">
                <a:solidFill>
                  <a:schemeClr val="accent4"/>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331469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theme" Target="../theme/theme2.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image" Target="../media/image1.emf"/><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8" Type="http://schemas.openxmlformats.org/officeDocument/2006/relationships/slideLayout" Target="../slideLayouts/slideLayout23.xml"/><Relationship Id="rId3"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theme" Target="../theme/theme3.xml"/><Relationship Id="rId8" Type="http://schemas.openxmlformats.org/officeDocument/2006/relationships/slideLayout" Target="../slideLayouts/slideLayout61.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5" y="1189179"/>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179302" y="3012080"/>
            <a:ext cx="6858623" cy="833218"/>
          </a:xfrm>
          <a:prstGeom prst="rect">
            <a:avLst/>
          </a:prstGeom>
        </p:spPr>
      </p:pic>
    </p:spTree>
    <p:extLst>
      <p:ext uri="{BB962C8B-B14F-4D97-AF65-F5344CB8AC3E}">
        <p14:creationId xmlns:p14="http://schemas.microsoft.com/office/powerpoint/2010/main" val="135473373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906" r:id="rId9"/>
    <p:sldLayoutId id="2147483907" r:id="rId10"/>
    <p:sldLayoutId id="2147483908" r:id="rId11"/>
    <p:sldLayoutId id="2147483909" r:id="rId12"/>
    <p:sldLayoutId id="2147483910" r:id="rId13"/>
    <p:sldLayoutId id="2147484122" r:id="rId14"/>
    <p:sldLayoutId id="2147484123" r:id="rId15"/>
  </p:sldLayoutIdLst>
  <p:transition>
    <p:fade/>
  </p:transition>
  <p:txStyles>
    <p:titleStyle>
      <a:lvl1pPr algn="l" defTabSz="896193" rtl="0" eaLnBrk="1" latinLnBrk="0" hangingPunct="1">
        <a:lnSpc>
          <a:spcPct val="90000"/>
        </a:lnSpc>
        <a:spcBef>
          <a:spcPct val="0"/>
        </a:spcBef>
        <a:buNone/>
        <a:defRPr lang="en-US" sz="4704"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4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3928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8927"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569"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212"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53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626"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722"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82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93" rtl="0" eaLnBrk="1" latinLnBrk="0" hangingPunct="1">
        <a:defRPr sz="1729" kern="1200">
          <a:solidFill>
            <a:schemeClr val="tx1"/>
          </a:solidFill>
          <a:latin typeface="+mn-lt"/>
          <a:ea typeface="+mn-ea"/>
          <a:cs typeface="+mn-cs"/>
        </a:defRPr>
      </a:lvl1pPr>
      <a:lvl2pPr marL="448096" algn="l" defTabSz="896193" rtl="0" eaLnBrk="1" latinLnBrk="0" hangingPunct="1">
        <a:defRPr sz="1729" kern="1200">
          <a:solidFill>
            <a:schemeClr val="tx1"/>
          </a:solidFill>
          <a:latin typeface="+mn-lt"/>
          <a:ea typeface="+mn-ea"/>
          <a:cs typeface="+mn-cs"/>
        </a:defRPr>
      </a:lvl2pPr>
      <a:lvl3pPr marL="896193" algn="l" defTabSz="896193" rtl="0" eaLnBrk="1" latinLnBrk="0" hangingPunct="1">
        <a:defRPr sz="1729" kern="1200">
          <a:solidFill>
            <a:schemeClr val="tx1"/>
          </a:solidFill>
          <a:latin typeface="+mn-lt"/>
          <a:ea typeface="+mn-ea"/>
          <a:cs typeface="+mn-cs"/>
        </a:defRPr>
      </a:lvl3pPr>
      <a:lvl4pPr marL="1344288" algn="l" defTabSz="896193" rtl="0" eaLnBrk="1" latinLnBrk="0" hangingPunct="1">
        <a:defRPr sz="1729" kern="1200">
          <a:solidFill>
            <a:schemeClr val="tx1"/>
          </a:solidFill>
          <a:latin typeface="+mn-lt"/>
          <a:ea typeface="+mn-ea"/>
          <a:cs typeface="+mn-cs"/>
        </a:defRPr>
      </a:lvl4pPr>
      <a:lvl5pPr marL="1792385" algn="l" defTabSz="896193" rtl="0" eaLnBrk="1" latinLnBrk="0" hangingPunct="1">
        <a:defRPr sz="1729" kern="1200">
          <a:solidFill>
            <a:schemeClr val="tx1"/>
          </a:solidFill>
          <a:latin typeface="+mn-lt"/>
          <a:ea typeface="+mn-ea"/>
          <a:cs typeface="+mn-cs"/>
        </a:defRPr>
      </a:lvl5pPr>
      <a:lvl6pPr marL="2240483" algn="l" defTabSz="896193" rtl="0" eaLnBrk="1" latinLnBrk="0" hangingPunct="1">
        <a:defRPr sz="1729" kern="1200">
          <a:solidFill>
            <a:schemeClr val="tx1"/>
          </a:solidFill>
          <a:latin typeface="+mn-lt"/>
          <a:ea typeface="+mn-ea"/>
          <a:cs typeface="+mn-cs"/>
        </a:defRPr>
      </a:lvl6pPr>
      <a:lvl7pPr marL="2688578" algn="l" defTabSz="896193" rtl="0" eaLnBrk="1" latinLnBrk="0" hangingPunct="1">
        <a:defRPr sz="1729" kern="1200">
          <a:solidFill>
            <a:schemeClr val="tx1"/>
          </a:solidFill>
          <a:latin typeface="+mn-lt"/>
          <a:ea typeface="+mn-ea"/>
          <a:cs typeface="+mn-cs"/>
        </a:defRPr>
      </a:lvl7pPr>
      <a:lvl8pPr marL="3136675" algn="l" defTabSz="896193" rtl="0" eaLnBrk="1" latinLnBrk="0" hangingPunct="1">
        <a:defRPr sz="1729" kern="1200">
          <a:solidFill>
            <a:schemeClr val="tx1"/>
          </a:solidFill>
          <a:latin typeface="+mn-lt"/>
          <a:ea typeface="+mn-ea"/>
          <a:cs typeface="+mn-cs"/>
        </a:defRPr>
      </a:lvl8pPr>
      <a:lvl9pPr marL="3584772" algn="l" defTabSz="896193" rtl="0" eaLnBrk="1" latinLnBrk="0" hangingPunct="1">
        <a:defRPr sz="17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0"/>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063726448"/>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 id="2147483997" r:id="rId25"/>
    <p:sldLayoutId id="2147483998" r:id="rId26"/>
    <p:sldLayoutId id="2147484002" r:id="rId27"/>
    <p:sldLayoutId id="2147484003" r:id="rId28"/>
    <p:sldLayoutId id="2147484004" r:id="rId29"/>
    <p:sldLayoutId id="2147484005" r:id="rId30"/>
    <p:sldLayoutId id="2147484006" r:id="rId31"/>
    <p:sldLayoutId id="2147484007" r:id="rId32"/>
    <p:sldLayoutId id="2147484008" r:id="rId33"/>
    <p:sldLayoutId id="2147484010" r:id="rId34"/>
    <p:sldLayoutId id="2147484011" r:id="rId35"/>
    <p:sldLayoutId id="2147484012" r:id="rId36"/>
    <p:sldLayoutId id="2147484013" r:id="rId37"/>
    <p:sldLayoutId id="2147484014" r:id="rId3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467F1A"/>
        </a:solidFill>
        <a:effectLst/>
      </p:bgPr>
    </p:bg>
    <p:spTree>
      <p:nvGrpSpPr>
        <p:cNvPr id="1" name=""/>
        <p:cNvGrpSpPr/>
        <p:nvPr/>
      </p:nvGrpSpPr>
      <p:grpSpPr>
        <a:xfrm>
          <a:off x="0" y="0"/>
          <a:ext cx="0" cy="0"/>
          <a:chOff x="0" y="0"/>
          <a:chExt cx="0" cy="0"/>
        </a:xfrm>
      </p:grpSpPr>
      <p:sp>
        <p:nvSpPr>
          <p:cNvPr id="15" name="Freeform 6"/>
          <p:cNvSpPr>
            <a:spLocks/>
          </p:cNvSpPr>
          <p:nvPr userDrawn="1"/>
        </p:nvSpPr>
        <p:spPr bwMode="auto">
          <a:xfrm>
            <a:off x="1" y="1"/>
            <a:ext cx="5634567" cy="3433233"/>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rgbClr val="669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p:nvPr>
        </p:nvSpPr>
        <p:spPr>
          <a:xfrm>
            <a:off x="487679" y="365759"/>
            <a:ext cx="11399520" cy="487680"/>
          </a:xfrm>
          <a:prstGeom prst="rect">
            <a:avLst/>
          </a:prstGeom>
        </p:spPr>
        <p:txBody>
          <a:bodyPr vert="horz" wrap="square" lIns="0" tIns="0" rIns="0" bIns="0" rtlCol="0" anchor="t" anchorCtr="0">
            <a:spAutoFit/>
          </a:bodyPr>
          <a:lstStyle/>
          <a:p>
            <a:r>
              <a:rPr lang="en-US"/>
              <a:t>Click to edit Master title style</a:t>
            </a:r>
          </a:p>
        </p:txBody>
      </p:sp>
      <p:sp>
        <p:nvSpPr>
          <p:cNvPr id="3" name="Text"/>
          <p:cNvSpPr>
            <a:spLocks noGrp="1"/>
          </p:cNvSpPr>
          <p:nvPr>
            <p:ph type="body" idx="1"/>
          </p:nvPr>
        </p:nvSpPr>
        <p:spPr>
          <a:xfrm>
            <a:off x="487680" y="1219200"/>
            <a:ext cx="11399520" cy="50352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736923"/>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 id="2147484097" r:id="rId18"/>
    <p:sldLayoutId id="2147484098" r:id="rId19"/>
    <p:sldLayoutId id="2147484099" r:id="rId20"/>
    <p:sldLayoutId id="2147484100" r:id="rId21"/>
    <p:sldLayoutId id="2147484101" r:id="rId22"/>
    <p:sldLayoutId id="2147484102" r:id="rId23"/>
    <p:sldLayoutId id="2147484103" r:id="rId24"/>
    <p:sldLayoutId id="2147484104" r:id="rId25"/>
    <p:sldLayoutId id="2147484105" r:id="rId26"/>
    <p:sldLayoutId id="2147484106" r:id="rId27"/>
    <p:sldLayoutId id="2147484107" r:id="rId28"/>
    <p:sldLayoutId id="2147484108" r:id="rId29"/>
    <p:sldLayoutId id="2147484109" r:id="rId30"/>
    <p:sldLayoutId id="2147484110" r:id="rId31"/>
    <p:sldLayoutId id="2147484111" r:id="rId32"/>
    <p:sldLayoutId id="2147484112" r:id="rId33"/>
    <p:sldLayoutId id="2147484113" r:id="rId34"/>
    <p:sldLayoutId id="2147484114" r:id="rId35"/>
    <p:sldLayoutId id="2147484115" r:id="rId36"/>
    <p:sldLayoutId id="2147484116" r:id="rId37"/>
    <p:sldLayoutId id="2147484117" r:id="rId38"/>
    <p:sldLayoutId id="2147484118" r:id="rId39"/>
    <p:sldLayoutId id="2147484119" r:id="rId40"/>
    <p:sldLayoutId id="2147484120" r:id="rId41"/>
    <p:sldLayoutId id="2147484121" r:id="rId4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1219170" rtl="0" eaLnBrk="1" latinLnBrk="0" hangingPunct="1">
        <a:lnSpc>
          <a:spcPct val="90000"/>
        </a:lnSpc>
        <a:spcBef>
          <a:spcPct val="0"/>
        </a:spcBef>
        <a:buNone/>
        <a:defRPr sz="3467" b="1" kern="1200">
          <a:solidFill>
            <a:schemeClr val="tx1"/>
          </a:solidFill>
          <a:latin typeface="Arial" pitchFamily="34" charset="0"/>
          <a:ea typeface="+mj-ea"/>
          <a:cs typeface="Arial" pitchFamily="34" charset="0"/>
        </a:defRPr>
      </a:lvl1pPr>
    </p:titleStyle>
    <p:bodyStyle>
      <a:lvl1pPr marL="219451" indent="-219451" algn="l" defTabSz="1219170" rtl="0" eaLnBrk="1" latinLnBrk="0" hangingPunct="1">
        <a:lnSpc>
          <a:spcPct val="100000"/>
        </a:lnSpc>
        <a:spcBef>
          <a:spcPts val="1200"/>
        </a:spcBef>
        <a:spcAft>
          <a:spcPts val="400"/>
        </a:spcAft>
        <a:buClr>
          <a:srgbClr val="669933"/>
        </a:buClr>
        <a:buSzPct val="100000"/>
        <a:buFont typeface="Arial Black" pitchFamily="34" charset="0"/>
        <a:buChar char="›"/>
        <a:tabLst>
          <a:tab pos="365751" algn="l"/>
          <a:tab pos="1097253" algn="l"/>
          <a:tab pos="1609304" algn="l"/>
          <a:tab pos="1950671" algn="l"/>
        </a:tabLst>
        <a:defRPr sz="2933" b="0" kern="1200">
          <a:solidFill>
            <a:schemeClr val="tx1"/>
          </a:solidFill>
          <a:latin typeface="+mj-lt"/>
          <a:ea typeface="+mn-ea"/>
          <a:cs typeface="Arial" pitchFamily="34" charset="0"/>
        </a:defRPr>
      </a:lvl1pPr>
      <a:lvl2pPr marL="914377" indent="-219451" algn="l" defTabSz="1219170" rtl="0" eaLnBrk="1" latinLnBrk="0" hangingPunct="1">
        <a:lnSpc>
          <a:spcPct val="100000"/>
        </a:lnSpc>
        <a:spcBef>
          <a:spcPts val="400"/>
        </a:spcBef>
        <a:spcAft>
          <a:spcPts val="400"/>
        </a:spcAft>
        <a:buClr>
          <a:srgbClr val="669933"/>
        </a:buClr>
        <a:buFont typeface="Arial" pitchFamily="34" charset="0"/>
        <a:buChar char="•"/>
        <a:tabLst>
          <a:tab pos="365751" algn="l"/>
          <a:tab pos="1097253" algn="l"/>
          <a:tab pos="1609304" algn="l"/>
          <a:tab pos="1950671" algn="l"/>
        </a:tabLst>
        <a:defRPr sz="2400" b="0" kern="1200">
          <a:solidFill>
            <a:schemeClr val="tx1"/>
          </a:solidFill>
          <a:latin typeface="Arial" pitchFamily="34" charset="0"/>
          <a:ea typeface="+mn-ea"/>
          <a:cs typeface="Arial" pitchFamily="34" charset="0"/>
        </a:defRPr>
      </a:lvl2pPr>
      <a:lvl3pPr marL="1523962" indent="-182875" algn="l" defTabSz="1219170" rtl="0" eaLnBrk="1" latinLnBrk="0" hangingPunct="1">
        <a:lnSpc>
          <a:spcPct val="100000"/>
        </a:lnSpc>
        <a:spcBef>
          <a:spcPts val="400"/>
        </a:spcBef>
        <a:spcAft>
          <a:spcPts val="400"/>
        </a:spcAft>
        <a:buClr>
          <a:srgbClr val="888888"/>
        </a:buClr>
        <a:buSzPct val="100000"/>
        <a:buFont typeface="Arial" panose="020B0604020202020204" pitchFamily="34" charset="0"/>
        <a:buChar char="›"/>
        <a:tabLst>
          <a:tab pos="365751" algn="l"/>
          <a:tab pos="1097253" algn="l"/>
          <a:tab pos="1609304" algn="l"/>
          <a:tab pos="1950671" algn="l"/>
        </a:tabLst>
        <a:defRPr sz="2133" kern="1200">
          <a:solidFill>
            <a:schemeClr val="tx1"/>
          </a:solidFill>
          <a:latin typeface="Arial" pitchFamily="34" charset="0"/>
          <a:ea typeface="+mn-ea"/>
          <a:cs typeface="Arial" pitchFamily="34" charset="0"/>
        </a:defRPr>
      </a:lvl3pPr>
      <a:lvl4pPr marL="1523962" indent="-182875" algn="l" defTabSz="1219170" rtl="0" eaLnBrk="1" latinLnBrk="0" hangingPunct="1">
        <a:lnSpc>
          <a:spcPct val="100000"/>
        </a:lnSpc>
        <a:spcBef>
          <a:spcPts val="400"/>
        </a:spcBef>
        <a:spcAft>
          <a:spcPts val="400"/>
        </a:spcAft>
        <a:buClr>
          <a:srgbClr val="888888"/>
        </a:buClr>
        <a:buFont typeface="Arial" panose="020B0604020202020204" pitchFamily="34" charset="0"/>
        <a:buChar char="›"/>
        <a:tabLst>
          <a:tab pos="365751" algn="l"/>
          <a:tab pos="1097253" algn="l"/>
          <a:tab pos="1609304" algn="l"/>
          <a:tab pos="1950671" algn="l"/>
        </a:tabLst>
        <a:defRPr sz="2133" kern="1200">
          <a:solidFill>
            <a:schemeClr val="tx1"/>
          </a:solidFill>
          <a:latin typeface="Arial" pitchFamily="34" charset="0"/>
          <a:ea typeface="+mn-ea"/>
          <a:cs typeface="Arial" pitchFamily="34" charset="0"/>
        </a:defRPr>
      </a:lvl4pPr>
      <a:lvl5pPr marL="1523962" indent="-182875" algn="l" defTabSz="1219170" rtl="0" eaLnBrk="1" latinLnBrk="0" hangingPunct="1">
        <a:lnSpc>
          <a:spcPct val="100000"/>
        </a:lnSpc>
        <a:spcBef>
          <a:spcPts val="400"/>
        </a:spcBef>
        <a:spcAft>
          <a:spcPts val="400"/>
        </a:spcAft>
        <a:buClr>
          <a:srgbClr val="888888"/>
        </a:buClr>
        <a:buSzPct val="100000"/>
        <a:buFont typeface="Arial" panose="020B0604020202020204" pitchFamily="34" charset="0"/>
        <a:buChar char="›"/>
        <a:tabLst>
          <a:tab pos="365751" algn="l"/>
          <a:tab pos="1097253" algn="l"/>
          <a:tab pos="1609304" algn="l"/>
          <a:tab pos="1950671" algn="l"/>
        </a:tabLst>
        <a:defRPr sz="2133" kern="1200">
          <a:solidFill>
            <a:schemeClr val="tx1"/>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4.svg"/><Relationship Id="rId4" Type="http://schemas.openxmlformats.org/officeDocument/2006/relationships/diagramData" Target="../diagrams/data1.xml"/><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jfi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videoplayer/embed/RE1Tmjc?pid=player-container2-oneplayer&amp;postJsllMsg=true&amp;autoplay=false&amp;mute=false&amp;loop=false&amp;market=en-us&amp;useAdaptive=false&amp;playFullScreen=fals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2.jfif"/><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53.emf"/></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hyperlink" Target="https://m365.learnondemand.net/"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video" Target="https://www.youtube.com/embed/rW-r86Yj1W4" TargetMode="External"/><Relationship Id="rId5" Type="http://schemas.openxmlformats.org/officeDocument/2006/relationships/image" Target="../media/image27.jpeg"/><Relationship Id="rId4" Type="http://schemas.openxmlformats.org/officeDocument/2006/relationships/hyperlink" Target="https://www.microsoft.com/en-us/microsoft-365/default.asp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5993" y="2977054"/>
            <a:ext cx="10632921" cy="2019873"/>
          </a:xfrm>
        </p:spPr>
        <p:txBody>
          <a:bodyPr/>
          <a:lstStyle/>
          <a:p>
            <a:r>
              <a:rPr lang="en-US" spc="0">
                <a:ln w="0"/>
                <a:solidFill>
                  <a:schemeClr val="accent1"/>
                </a:solidFill>
                <a:effectLst>
                  <a:outerShdw blurRad="38100" dist="25400" dir="5400000" algn="ctr" rotWithShape="0">
                    <a:srgbClr val="6E747A">
                      <a:alpha val="43000"/>
                    </a:srgbClr>
                  </a:outerShdw>
                </a:effectLst>
              </a:rPr>
              <a:t>Microsoft</a:t>
            </a:r>
            <a:r>
              <a:rPr lang="en-US"/>
              <a:t> 365 Introduction</a:t>
            </a:r>
            <a:br>
              <a:rPr lang="en-US"/>
            </a:br>
            <a:r>
              <a:rPr lang="en-US" sz="2800"/>
              <a:t>Management and Deployment Tech Series Course</a:t>
            </a:r>
            <a:br>
              <a:rPr lang="en-US"/>
            </a:br>
            <a:endParaRPr lang="en-US"/>
          </a:p>
        </p:txBody>
      </p:sp>
      <p:sp>
        <p:nvSpPr>
          <p:cNvPr id="6" name="Text Placeholder 5">
            <a:extLst>
              <a:ext uri="{FF2B5EF4-FFF2-40B4-BE49-F238E27FC236}">
                <a16:creationId xmlns:a16="http://schemas.microsoft.com/office/drawing/2014/main" id="{6C08DDA7-617B-40F9-A987-6F8E41CAB898}"/>
              </a:ext>
            </a:extLst>
          </p:cNvPr>
          <p:cNvSpPr>
            <a:spLocks noGrp="1"/>
          </p:cNvSpPr>
          <p:nvPr>
            <p:ph type="body" sz="quarter" idx="12"/>
          </p:nvPr>
        </p:nvSpPr>
        <p:spPr/>
        <p:txBody>
          <a:bodyPr/>
          <a:lstStyle/>
          <a:p>
            <a:r>
              <a:rPr lang="en-US" sz="1765"/>
              <a:t>Dec 2018</a:t>
            </a:r>
          </a:p>
        </p:txBody>
      </p:sp>
      <p:sp>
        <p:nvSpPr>
          <p:cNvPr id="2" name="TextBox 1">
            <a:extLst>
              <a:ext uri="{FF2B5EF4-FFF2-40B4-BE49-F238E27FC236}">
                <a16:creationId xmlns:a16="http://schemas.microsoft.com/office/drawing/2014/main" id="{F803AED5-FED8-4E17-A9D5-5D121C1BC225}"/>
              </a:ext>
            </a:extLst>
          </p:cNvPr>
          <p:cNvSpPr txBox="1"/>
          <p:nvPr/>
        </p:nvSpPr>
        <p:spPr>
          <a:xfrm>
            <a:off x="10121832" y="6421686"/>
            <a:ext cx="2070168" cy="436314"/>
          </a:xfrm>
          <a:prstGeom prst="rect">
            <a:avLst/>
          </a:prstGeom>
          <a:noFill/>
        </p:spPr>
        <p:txBody>
          <a:bodyPr wrap="none" lIns="175761" tIns="140609" rIns="175761" bIns="140609" rtlCol="0">
            <a:spAutoFit/>
          </a:bodyPr>
          <a:lstStyle/>
          <a:p>
            <a:pPr defTabSz="896365">
              <a:lnSpc>
                <a:spcPct val="90000"/>
              </a:lnSpc>
              <a:spcAft>
                <a:spcPts val="576"/>
              </a:spcAft>
              <a:defRPr/>
            </a:pPr>
            <a:r>
              <a:rPr lang="en-US" sz="1100">
                <a:solidFill>
                  <a:srgbClr val="2F2F2F"/>
                </a:solidFill>
              </a:rPr>
              <a:t>Microsoft 365 Device Series</a:t>
            </a:r>
            <a:endParaRPr lang="en-US" sz="1100">
              <a:solidFill>
                <a:srgbClr val="2F2F2F"/>
              </a:solidFill>
              <a:latin typeface="Segoe UI"/>
            </a:endParaRPr>
          </a:p>
        </p:txBody>
      </p:sp>
      <p:sp>
        <p:nvSpPr>
          <p:cNvPr id="3" name="TextBox 2">
            <a:extLst>
              <a:ext uri="{FF2B5EF4-FFF2-40B4-BE49-F238E27FC236}">
                <a16:creationId xmlns:a16="http://schemas.microsoft.com/office/drawing/2014/main" id="{0623581B-17F4-4854-935B-58B2B92492A3}"/>
              </a:ext>
            </a:extLst>
          </p:cNvPr>
          <p:cNvSpPr txBox="1"/>
          <p:nvPr>
            <p:extLst/>
          </p:nvPr>
        </p:nvSpPr>
        <p:spPr>
          <a:xfrm>
            <a:off x="50076" y="6421686"/>
            <a:ext cx="2470335"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gradFill>
                  <a:gsLst>
                    <a:gs pos="2917">
                      <a:schemeClr val="tx1"/>
                    </a:gs>
                    <a:gs pos="30000">
                      <a:schemeClr val="tx1"/>
                    </a:gs>
                  </a:gsLst>
                  <a:lin ang="5400000" scaled="0"/>
                </a:gradFill>
              </a:rPr>
              <a:t>MD1</a:t>
            </a:r>
            <a:endParaRPr lang="en-US" sz="1400">
              <a:cs typeface="Segoe UI"/>
            </a:endParaRPr>
          </a:p>
        </p:txBody>
      </p:sp>
    </p:spTree>
    <p:extLst>
      <p:ext uri="{BB962C8B-B14F-4D97-AF65-F5344CB8AC3E}">
        <p14:creationId xmlns:p14="http://schemas.microsoft.com/office/powerpoint/2010/main" val="1319450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BD277ABD-A810-4F68-A844-E70D21ADB978}"/>
              </a:ext>
            </a:extLst>
          </p:cNvPr>
          <p:cNvSpPr/>
          <p:nvPr/>
        </p:nvSpPr>
        <p:spPr>
          <a:xfrm>
            <a:off x="9940850" y="3847998"/>
            <a:ext cx="1578196" cy="948939"/>
          </a:xfrm>
          <a:prstGeom prst="round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2F2F2F"/>
              </a:solidFill>
              <a:latin typeface="Segoe UI Semibold" panose="020B0702040204020203" pitchFamily="34" charset="0"/>
              <a:cs typeface="Segoe UI Semibold" panose="020B0702040204020203" pitchFamily="34" charset="0"/>
            </a:endParaRPr>
          </a:p>
        </p:txBody>
      </p:sp>
      <p:sp>
        <p:nvSpPr>
          <p:cNvPr id="13" name="Half Frame 12"/>
          <p:cNvSpPr/>
          <p:nvPr/>
        </p:nvSpPr>
        <p:spPr>
          <a:xfrm rot="7872451">
            <a:off x="3306408" y="3427987"/>
            <a:ext cx="2135940" cy="1864843"/>
          </a:xfrm>
          <a:prstGeom prst="halfFrame">
            <a:avLst>
              <a:gd name="adj1" fmla="val 12057"/>
              <a:gd name="adj2" fmla="val 1170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2F2F2F"/>
              </a:solidFill>
              <a:latin typeface="Segoe UI"/>
            </a:endParaRPr>
          </a:p>
        </p:txBody>
      </p:sp>
      <p:sp>
        <p:nvSpPr>
          <p:cNvPr id="16" name="Rectangle: Rounded Corners 15"/>
          <p:cNvSpPr/>
          <p:nvPr/>
        </p:nvSpPr>
        <p:spPr>
          <a:xfrm>
            <a:off x="5966526" y="2064384"/>
            <a:ext cx="2109721" cy="1229318"/>
          </a:xfrm>
          <a:prstGeom prst="round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2F2F2F"/>
              </a:solidFill>
              <a:latin typeface="Segoe UI Semibold" panose="020B0702040204020203" pitchFamily="34" charset="0"/>
              <a:cs typeface="Segoe UI Semibold" panose="020B0702040204020203" pitchFamily="34" charset="0"/>
            </a:endParaRPr>
          </a:p>
        </p:txBody>
      </p:sp>
      <p:sp>
        <p:nvSpPr>
          <p:cNvPr id="20" name="Rectangle: Rounded Corners 19"/>
          <p:cNvSpPr/>
          <p:nvPr/>
        </p:nvSpPr>
        <p:spPr>
          <a:xfrm>
            <a:off x="5966526" y="3599674"/>
            <a:ext cx="2109721" cy="1229318"/>
          </a:xfrm>
          <a:prstGeom prst="round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2F2F2F"/>
              </a:solidFill>
              <a:latin typeface="Segoe UI Semibold" panose="020B0702040204020203" pitchFamily="34" charset="0"/>
              <a:cs typeface="Segoe UI Semibold" panose="020B0702040204020203" pitchFamily="34" charset="0"/>
            </a:endParaRPr>
          </a:p>
        </p:txBody>
      </p:sp>
      <p:sp>
        <p:nvSpPr>
          <p:cNvPr id="23" name="Rectangle: Rounded Corners 22"/>
          <p:cNvSpPr/>
          <p:nvPr/>
        </p:nvSpPr>
        <p:spPr>
          <a:xfrm>
            <a:off x="5963143" y="5146932"/>
            <a:ext cx="2109721" cy="1229318"/>
          </a:xfrm>
          <a:prstGeom prst="round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2F2F2F"/>
              </a:solidFill>
              <a:latin typeface="Segoe UI Semibold" panose="020B0702040204020203" pitchFamily="34" charset="0"/>
              <a:cs typeface="Segoe UI Semibold" panose="020B0702040204020203" pitchFamily="34" charset="0"/>
            </a:endParaRPr>
          </a:p>
        </p:txBody>
      </p:sp>
      <p:sp>
        <p:nvSpPr>
          <p:cNvPr id="17" name="Right Brace 16"/>
          <p:cNvSpPr/>
          <p:nvPr/>
        </p:nvSpPr>
        <p:spPr>
          <a:xfrm>
            <a:off x="8440524" y="2462673"/>
            <a:ext cx="450612" cy="3514244"/>
          </a:xfrm>
          <a:prstGeom prst="rightBrace">
            <a:avLst/>
          </a:prstGeom>
          <a:ln w="66675">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2F2F2F"/>
              </a:solidFill>
              <a:latin typeface="Segoe UI"/>
            </a:endParaRPr>
          </a:p>
        </p:txBody>
      </p:sp>
      <p:sp>
        <p:nvSpPr>
          <p:cNvPr id="22" name="Title 3">
            <a:extLst>
              <a:ext uri="{FF2B5EF4-FFF2-40B4-BE49-F238E27FC236}">
                <a16:creationId xmlns:a16="http://schemas.microsoft.com/office/drawing/2014/main" id="{708743A8-8F93-4BA1-B71F-7E29359226AB}"/>
              </a:ext>
            </a:extLst>
          </p:cNvPr>
          <p:cNvSpPr txBox="1">
            <a:spLocks/>
          </p:cNvSpPr>
          <p:nvPr/>
        </p:nvSpPr>
        <p:spPr>
          <a:xfrm>
            <a:off x="210190" y="279882"/>
            <a:ext cx="10904775" cy="618149"/>
          </a:xfrm>
          <a:prstGeom prst="rect">
            <a:avLst/>
          </a:prstGeom>
        </p:spPr>
        <p:txBody>
          <a:bodyPr vert="horz" wrap="square" lIns="143428" tIns="89642" rIns="143428" bIns="89642" rtlCol="0" anchor="b">
            <a:noAutofit/>
          </a:bodyPr>
          <a:lstStyle>
            <a:lvl1pPr algn="ctr" defTabSz="932742" rtl="0" eaLnBrk="1" latinLnBrk="0" hangingPunct="1">
              <a:lnSpc>
                <a:spcPct val="90000"/>
              </a:lnSpc>
              <a:spcBef>
                <a:spcPct val="0"/>
              </a:spcBef>
              <a:buNone/>
              <a:defRPr lang="en-US" sz="6117"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529" spc="-147">
                <a:solidFill>
                  <a:srgbClr val="0070C0"/>
                </a:solidFill>
                <a:latin typeface="Segoe UI Semibold"/>
              </a:rPr>
              <a:t>Microsoft</a:t>
            </a:r>
            <a:r>
              <a:rPr lang="en-US" sz="3529" spc="-147">
                <a:gradFill>
                  <a:gsLst>
                    <a:gs pos="1250">
                      <a:srgbClr val="2F2F2F"/>
                    </a:gs>
                    <a:gs pos="100000">
                      <a:srgbClr val="2F2F2F"/>
                    </a:gs>
                  </a:gsLst>
                  <a:lin ang="5400000" scaled="0"/>
                </a:gradFill>
                <a:latin typeface="Segoe UI Semibold"/>
              </a:rPr>
              <a:t> 365 powered device partner value framework</a:t>
            </a:r>
          </a:p>
        </p:txBody>
      </p:sp>
      <p:sp>
        <p:nvSpPr>
          <p:cNvPr id="2" name="TextBox 1">
            <a:extLst>
              <a:ext uri="{FF2B5EF4-FFF2-40B4-BE49-F238E27FC236}">
                <a16:creationId xmlns:a16="http://schemas.microsoft.com/office/drawing/2014/main" id="{EF737AF7-5159-4176-ACFB-BC392F402D3A}"/>
              </a:ext>
            </a:extLst>
          </p:cNvPr>
          <p:cNvSpPr txBox="1"/>
          <p:nvPr/>
        </p:nvSpPr>
        <p:spPr>
          <a:xfrm>
            <a:off x="916579" y="1421232"/>
            <a:ext cx="2550341" cy="622059"/>
          </a:xfrm>
          <a:prstGeom prst="rect">
            <a:avLst/>
          </a:prstGeom>
          <a:noFill/>
        </p:spPr>
        <p:txBody>
          <a:bodyPr wrap="none" lIns="179285" tIns="143428" rIns="179285" bIns="143428" rtlCol="0">
            <a:spAutoFit/>
          </a:bodyPr>
          <a:lstStyle/>
          <a:p>
            <a:pPr defTabSz="914367">
              <a:lnSpc>
                <a:spcPct val="90000"/>
              </a:lnSpc>
              <a:spcAft>
                <a:spcPts val="588"/>
              </a:spcAft>
            </a:pPr>
            <a:r>
              <a:rPr lang="en-US" sz="2400">
                <a:solidFill>
                  <a:srgbClr val="2F2F2F"/>
                </a:solidFill>
                <a:latin typeface="Segoe UI Semibold" panose="020B0702040204020203" pitchFamily="34" charset="0"/>
                <a:cs typeface="Segoe UI Semibold" panose="020B0702040204020203" pitchFamily="34" charset="0"/>
              </a:rPr>
              <a:t>Customer Value</a:t>
            </a:r>
          </a:p>
        </p:txBody>
      </p:sp>
      <p:sp>
        <p:nvSpPr>
          <p:cNvPr id="27" name="Freeform 2126">
            <a:extLst>
              <a:ext uri="{FF2B5EF4-FFF2-40B4-BE49-F238E27FC236}">
                <a16:creationId xmlns:a16="http://schemas.microsoft.com/office/drawing/2014/main" id="{53A1CACD-6E1F-445F-B95A-98C3C6D3F6A3}"/>
              </a:ext>
            </a:extLst>
          </p:cNvPr>
          <p:cNvSpPr>
            <a:spLocks noEditPoints="1"/>
          </p:cNvSpPr>
          <p:nvPr/>
        </p:nvSpPr>
        <p:spPr bwMode="auto">
          <a:xfrm>
            <a:off x="6741242" y="2264189"/>
            <a:ext cx="529369" cy="517385"/>
          </a:xfrm>
          <a:custGeom>
            <a:avLst/>
            <a:gdLst>
              <a:gd name="T0" fmla="*/ 54 w 108"/>
              <a:gd name="T1" fmla="*/ 116 h 116"/>
              <a:gd name="T2" fmla="*/ 52 w 108"/>
              <a:gd name="T3" fmla="*/ 115 h 116"/>
              <a:gd name="T4" fmla="*/ 0 w 108"/>
              <a:gd name="T5" fmla="*/ 44 h 116"/>
              <a:gd name="T6" fmla="*/ 0 w 108"/>
              <a:gd name="T7" fmla="*/ 15 h 116"/>
              <a:gd name="T8" fmla="*/ 4 w 108"/>
              <a:gd name="T9" fmla="*/ 15 h 116"/>
              <a:gd name="T10" fmla="*/ 34 w 108"/>
              <a:gd name="T11" fmla="*/ 6 h 116"/>
              <a:gd name="T12" fmla="*/ 54 w 108"/>
              <a:gd name="T13" fmla="*/ 0 h 116"/>
              <a:gd name="T14" fmla="*/ 74 w 108"/>
              <a:gd name="T15" fmla="*/ 6 h 116"/>
              <a:gd name="T16" fmla="*/ 104 w 108"/>
              <a:gd name="T17" fmla="*/ 15 h 116"/>
              <a:gd name="T18" fmla="*/ 108 w 108"/>
              <a:gd name="T19" fmla="*/ 15 h 116"/>
              <a:gd name="T20" fmla="*/ 108 w 108"/>
              <a:gd name="T21" fmla="*/ 44 h 116"/>
              <a:gd name="T22" fmla="*/ 56 w 108"/>
              <a:gd name="T23" fmla="*/ 115 h 116"/>
              <a:gd name="T24" fmla="*/ 54 w 108"/>
              <a:gd name="T25" fmla="*/ 116 h 116"/>
              <a:gd name="T26" fmla="*/ 8 w 108"/>
              <a:gd name="T27" fmla="*/ 23 h 116"/>
              <a:gd name="T28" fmla="*/ 8 w 108"/>
              <a:gd name="T29" fmla="*/ 44 h 116"/>
              <a:gd name="T30" fmla="*/ 54 w 108"/>
              <a:gd name="T31" fmla="*/ 107 h 116"/>
              <a:gd name="T32" fmla="*/ 100 w 108"/>
              <a:gd name="T33" fmla="*/ 44 h 116"/>
              <a:gd name="T34" fmla="*/ 100 w 108"/>
              <a:gd name="T35" fmla="*/ 23 h 116"/>
              <a:gd name="T36" fmla="*/ 69 w 108"/>
              <a:gd name="T37" fmla="*/ 13 h 116"/>
              <a:gd name="T38" fmla="*/ 54 w 108"/>
              <a:gd name="T39" fmla="*/ 8 h 116"/>
              <a:gd name="T40" fmla="*/ 38 w 108"/>
              <a:gd name="T41" fmla="*/ 13 h 116"/>
              <a:gd name="T42" fmla="*/ 8 w 108"/>
              <a:gd name="T43" fmla="*/ 2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16">
                <a:moveTo>
                  <a:pt x="54" y="116"/>
                </a:moveTo>
                <a:cubicBezTo>
                  <a:pt x="52" y="115"/>
                  <a:pt x="52" y="115"/>
                  <a:pt x="52" y="115"/>
                </a:cubicBezTo>
                <a:cubicBezTo>
                  <a:pt x="18" y="96"/>
                  <a:pt x="0" y="71"/>
                  <a:pt x="0" y="44"/>
                </a:cubicBezTo>
                <a:cubicBezTo>
                  <a:pt x="0" y="15"/>
                  <a:pt x="0" y="15"/>
                  <a:pt x="0" y="15"/>
                </a:cubicBezTo>
                <a:cubicBezTo>
                  <a:pt x="4" y="15"/>
                  <a:pt x="4" y="15"/>
                  <a:pt x="4" y="15"/>
                </a:cubicBezTo>
                <a:cubicBezTo>
                  <a:pt x="15" y="15"/>
                  <a:pt x="26" y="12"/>
                  <a:pt x="34" y="6"/>
                </a:cubicBezTo>
                <a:cubicBezTo>
                  <a:pt x="39" y="2"/>
                  <a:pt x="46" y="0"/>
                  <a:pt x="54" y="0"/>
                </a:cubicBezTo>
                <a:cubicBezTo>
                  <a:pt x="61" y="0"/>
                  <a:pt x="69" y="2"/>
                  <a:pt x="74" y="6"/>
                </a:cubicBezTo>
                <a:cubicBezTo>
                  <a:pt x="82" y="12"/>
                  <a:pt x="93" y="15"/>
                  <a:pt x="104" y="15"/>
                </a:cubicBezTo>
                <a:cubicBezTo>
                  <a:pt x="108" y="15"/>
                  <a:pt x="108" y="15"/>
                  <a:pt x="108" y="15"/>
                </a:cubicBezTo>
                <a:cubicBezTo>
                  <a:pt x="108" y="44"/>
                  <a:pt x="108" y="44"/>
                  <a:pt x="108" y="44"/>
                </a:cubicBezTo>
                <a:cubicBezTo>
                  <a:pt x="108" y="71"/>
                  <a:pt x="89" y="96"/>
                  <a:pt x="56" y="115"/>
                </a:cubicBezTo>
                <a:lnTo>
                  <a:pt x="54" y="116"/>
                </a:lnTo>
                <a:close/>
                <a:moveTo>
                  <a:pt x="8" y="23"/>
                </a:moveTo>
                <a:cubicBezTo>
                  <a:pt x="8" y="44"/>
                  <a:pt x="8" y="44"/>
                  <a:pt x="8" y="44"/>
                </a:cubicBezTo>
                <a:cubicBezTo>
                  <a:pt x="8" y="67"/>
                  <a:pt x="24" y="89"/>
                  <a:pt x="54" y="107"/>
                </a:cubicBezTo>
                <a:cubicBezTo>
                  <a:pt x="84" y="89"/>
                  <a:pt x="100" y="67"/>
                  <a:pt x="100" y="44"/>
                </a:cubicBezTo>
                <a:cubicBezTo>
                  <a:pt x="100" y="23"/>
                  <a:pt x="100" y="23"/>
                  <a:pt x="100" y="23"/>
                </a:cubicBezTo>
                <a:cubicBezTo>
                  <a:pt x="89" y="22"/>
                  <a:pt x="78" y="19"/>
                  <a:pt x="69" y="13"/>
                </a:cubicBezTo>
                <a:cubicBezTo>
                  <a:pt x="65" y="10"/>
                  <a:pt x="60" y="8"/>
                  <a:pt x="54" y="8"/>
                </a:cubicBezTo>
                <a:cubicBezTo>
                  <a:pt x="48" y="8"/>
                  <a:pt x="42" y="10"/>
                  <a:pt x="38" y="13"/>
                </a:cubicBezTo>
                <a:cubicBezTo>
                  <a:pt x="30" y="19"/>
                  <a:pt x="19" y="22"/>
                  <a:pt x="8" y="23"/>
                </a:cubicBezTo>
                <a:close/>
              </a:path>
            </a:pathLst>
          </a:custGeom>
          <a:solidFill>
            <a:srgbClr val="0070C0"/>
          </a:solidFill>
          <a:ln w="19050">
            <a:solidFill>
              <a:srgbClr val="0070C0"/>
            </a:solidFill>
          </a:ln>
        </p:spPr>
        <p:txBody>
          <a:bodyPr vert="horz" wrap="square" lIns="91427" tIns="45713" rIns="91427" bIns="45713" numCol="1" anchor="t" anchorCtr="0" compatLnSpc="1">
            <a:prstTxWarp prst="textNoShape">
              <a:avLst/>
            </a:prstTxWarp>
          </a:bodyPr>
          <a:lstStyle/>
          <a:p>
            <a:pPr defTabSz="914225">
              <a:defRPr/>
            </a:pPr>
            <a:endParaRPr lang="en-US">
              <a:solidFill>
                <a:srgbClr val="2F2F2F"/>
              </a:solidFill>
              <a:latin typeface="Segoe UI"/>
            </a:endParaRPr>
          </a:p>
        </p:txBody>
      </p:sp>
      <p:sp>
        <p:nvSpPr>
          <p:cNvPr id="3" name="TextBox 2">
            <a:extLst>
              <a:ext uri="{FF2B5EF4-FFF2-40B4-BE49-F238E27FC236}">
                <a16:creationId xmlns:a16="http://schemas.microsoft.com/office/drawing/2014/main" id="{9F5B8005-AAD7-4B6B-8B19-16740C3EBCC5}"/>
              </a:ext>
            </a:extLst>
          </p:cNvPr>
          <p:cNvSpPr txBox="1"/>
          <p:nvPr/>
        </p:nvSpPr>
        <p:spPr>
          <a:xfrm>
            <a:off x="6344190" y="5778141"/>
            <a:ext cx="1454258" cy="538896"/>
          </a:xfrm>
          <a:prstGeom prst="rect">
            <a:avLst/>
          </a:prstGeom>
          <a:noFill/>
        </p:spPr>
        <p:txBody>
          <a:bodyPr wrap="none" lIns="179285" tIns="143428" rIns="179285" bIns="143428" rtlCol="0">
            <a:spAutoFit/>
          </a:bodyPr>
          <a:lstStyle/>
          <a:p>
            <a:pPr defTabSz="914367">
              <a:lnSpc>
                <a:spcPct val="90000"/>
              </a:lnSpc>
              <a:spcAft>
                <a:spcPts val="588"/>
              </a:spcAft>
            </a:pPr>
            <a:r>
              <a:rPr lang="en-US">
                <a:solidFill>
                  <a:srgbClr val="2F2F2F"/>
                </a:solidFill>
                <a:latin typeface="Segoe UI Semibold" panose="020B0702040204020203" pitchFamily="34" charset="0"/>
                <a:cs typeface="Segoe UI Semibold" panose="020B0702040204020203" pitchFamily="34" charset="0"/>
              </a:rPr>
              <a:t>Modern IT</a:t>
            </a:r>
          </a:p>
        </p:txBody>
      </p:sp>
      <p:sp>
        <p:nvSpPr>
          <p:cNvPr id="29" name="TextBox 28">
            <a:extLst>
              <a:ext uri="{FF2B5EF4-FFF2-40B4-BE49-F238E27FC236}">
                <a16:creationId xmlns:a16="http://schemas.microsoft.com/office/drawing/2014/main" id="{F24F3026-B44C-4832-9446-6B609D5C7D38}"/>
              </a:ext>
            </a:extLst>
          </p:cNvPr>
          <p:cNvSpPr txBox="1"/>
          <p:nvPr/>
        </p:nvSpPr>
        <p:spPr>
          <a:xfrm>
            <a:off x="6301020" y="4283366"/>
            <a:ext cx="1535284" cy="863566"/>
          </a:xfrm>
          <a:prstGeom prst="rect">
            <a:avLst/>
          </a:prstGeom>
          <a:noFill/>
        </p:spPr>
        <p:txBody>
          <a:bodyPr wrap="none" lIns="179285" tIns="143428" rIns="179285" bIns="143428" rtlCol="0">
            <a:spAutoFit/>
          </a:bodyPr>
          <a:lstStyle/>
          <a:p>
            <a:pPr defTabSz="914367">
              <a:lnSpc>
                <a:spcPct val="90000"/>
              </a:lnSpc>
              <a:spcAft>
                <a:spcPts val="588"/>
              </a:spcAft>
            </a:pPr>
            <a:r>
              <a:rPr lang="en-US">
                <a:solidFill>
                  <a:srgbClr val="2F2F2F"/>
                </a:solidFill>
                <a:latin typeface="Segoe UI Semibold" panose="020B0702040204020203" pitchFamily="34" charset="0"/>
                <a:cs typeface="Segoe UI Semibold" panose="020B0702040204020203" pitchFamily="34" charset="0"/>
              </a:rPr>
              <a:t>End of  Life</a:t>
            </a:r>
          </a:p>
          <a:p>
            <a:pPr defTabSz="914367">
              <a:lnSpc>
                <a:spcPct val="90000"/>
              </a:lnSpc>
              <a:spcAft>
                <a:spcPts val="588"/>
              </a:spcAft>
            </a:pPr>
            <a:endParaRPr lang="en-US">
              <a:solidFill>
                <a:srgbClr val="2F2F2F"/>
              </a:solidFill>
              <a:latin typeface="Segoe UI Semibold" panose="020B0702040204020203" pitchFamily="34" charset="0"/>
              <a:cs typeface="Segoe UI Semibold" panose="020B0702040204020203" pitchFamily="34" charset="0"/>
            </a:endParaRPr>
          </a:p>
        </p:txBody>
      </p:sp>
      <p:sp>
        <p:nvSpPr>
          <p:cNvPr id="30" name="Freeform 1907">
            <a:extLst>
              <a:ext uri="{FF2B5EF4-FFF2-40B4-BE49-F238E27FC236}">
                <a16:creationId xmlns:a16="http://schemas.microsoft.com/office/drawing/2014/main" id="{F71F8336-1C69-4AED-9C48-87D4E24E8F01}"/>
              </a:ext>
            </a:extLst>
          </p:cNvPr>
          <p:cNvSpPr>
            <a:spLocks noEditPoints="1"/>
          </p:cNvSpPr>
          <p:nvPr/>
        </p:nvSpPr>
        <p:spPr bwMode="auto">
          <a:xfrm>
            <a:off x="6697446" y="5398664"/>
            <a:ext cx="643377" cy="441015"/>
          </a:xfrm>
          <a:custGeom>
            <a:avLst/>
            <a:gdLst>
              <a:gd name="T0" fmla="*/ 85 w 160"/>
              <a:gd name="T1" fmla="*/ 10 h 100"/>
              <a:gd name="T2" fmla="*/ 109 w 160"/>
              <a:gd name="T3" fmla="*/ 33 h 100"/>
              <a:gd name="T4" fmla="*/ 120 w 160"/>
              <a:gd name="T5" fmla="*/ 30 h 100"/>
              <a:gd name="T6" fmla="*/ 140 w 160"/>
              <a:gd name="T7" fmla="*/ 50 h 100"/>
              <a:gd name="T8" fmla="*/ 139 w 160"/>
              <a:gd name="T9" fmla="*/ 56 h 100"/>
              <a:gd name="T10" fmla="*/ 150 w 160"/>
              <a:gd name="T11" fmla="*/ 72 h 100"/>
              <a:gd name="T12" fmla="*/ 132 w 160"/>
              <a:gd name="T13" fmla="*/ 90 h 100"/>
              <a:gd name="T14" fmla="*/ 130 w 160"/>
              <a:gd name="T15" fmla="*/ 90 h 100"/>
              <a:gd name="T16" fmla="*/ 130 w 160"/>
              <a:gd name="T17" fmla="*/ 90 h 100"/>
              <a:gd name="T18" fmla="*/ 30 w 160"/>
              <a:gd name="T19" fmla="*/ 90 h 100"/>
              <a:gd name="T20" fmla="*/ 10 w 160"/>
              <a:gd name="T21" fmla="*/ 70 h 100"/>
              <a:gd name="T22" fmla="*/ 30 w 160"/>
              <a:gd name="T23" fmla="*/ 50 h 100"/>
              <a:gd name="T24" fmla="*/ 33 w 160"/>
              <a:gd name="T25" fmla="*/ 50 h 100"/>
              <a:gd name="T26" fmla="*/ 51 w 160"/>
              <a:gd name="T27" fmla="*/ 40 h 100"/>
              <a:gd name="T28" fmla="*/ 61 w 160"/>
              <a:gd name="T29" fmla="*/ 42 h 100"/>
              <a:gd name="T30" fmla="*/ 60 w 160"/>
              <a:gd name="T31" fmla="*/ 35 h 100"/>
              <a:gd name="T32" fmla="*/ 85 w 160"/>
              <a:gd name="T33" fmla="*/ 10 h 100"/>
              <a:gd name="T34" fmla="*/ 85 w 160"/>
              <a:gd name="T35" fmla="*/ 0 h 100"/>
              <a:gd name="T36" fmla="*/ 50 w 160"/>
              <a:gd name="T37" fmla="*/ 30 h 100"/>
              <a:gd name="T38" fmla="*/ 28 w 160"/>
              <a:gd name="T39" fmla="*/ 40 h 100"/>
              <a:gd name="T40" fmla="*/ 0 w 160"/>
              <a:gd name="T41" fmla="*/ 70 h 100"/>
              <a:gd name="T42" fmla="*/ 30 w 160"/>
              <a:gd name="T43" fmla="*/ 100 h 100"/>
              <a:gd name="T44" fmla="*/ 130 w 160"/>
              <a:gd name="T45" fmla="*/ 100 h 100"/>
              <a:gd name="T46" fmla="*/ 132 w 160"/>
              <a:gd name="T47" fmla="*/ 100 h 100"/>
              <a:gd name="T48" fmla="*/ 160 w 160"/>
              <a:gd name="T49" fmla="*/ 72 h 100"/>
              <a:gd name="T50" fmla="*/ 150 w 160"/>
              <a:gd name="T51" fmla="*/ 51 h 100"/>
              <a:gd name="T52" fmla="*/ 150 w 160"/>
              <a:gd name="T53" fmla="*/ 50 h 100"/>
              <a:gd name="T54" fmla="*/ 120 w 160"/>
              <a:gd name="T55" fmla="*/ 20 h 100"/>
              <a:gd name="T56" fmla="*/ 116 w 160"/>
              <a:gd name="T57" fmla="*/ 20 h 100"/>
              <a:gd name="T58" fmla="*/ 85 w 160"/>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00">
                <a:moveTo>
                  <a:pt x="85" y="10"/>
                </a:moveTo>
                <a:cubicBezTo>
                  <a:pt x="98" y="10"/>
                  <a:pt x="108" y="20"/>
                  <a:pt x="109" y="33"/>
                </a:cubicBezTo>
                <a:cubicBezTo>
                  <a:pt x="112" y="31"/>
                  <a:pt x="116" y="30"/>
                  <a:pt x="120" y="30"/>
                </a:cubicBezTo>
                <a:cubicBezTo>
                  <a:pt x="131" y="30"/>
                  <a:pt x="140" y="39"/>
                  <a:pt x="140" y="50"/>
                </a:cubicBezTo>
                <a:cubicBezTo>
                  <a:pt x="140" y="52"/>
                  <a:pt x="139" y="54"/>
                  <a:pt x="139" y="56"/>
                </a:cubicBezTo>
                <a:cubicBezTo>
                  <a:pt x="145" y="59"/>
                  <a:pt x="150" y="65"/>
                  <a:pt x="150" y="72"/>
                </a:cubicBezTo>
                <a:cubicBezTo>
                  <a:pt x="150" y="82"/>
                  <a:pt x="142" y="90"/>
                  <a:pt x="132" y="90"/>
                </a:cubicBezTo>
                <a:cubicBezTo>
                  <a:pt x="130" y="90"/>
                  <a:pt x="130" y="90"/>
                  <a:pt x="130" y="90"/>
                </a:cubicBezTo>
                <a:cubicBezTo>
                  <a:pt x="130" y="90"/>
                  <a:pt x="130" y="90"/>
                  <a:pt x="130" y="90"/>
                </a:cubicBezTo>
                <a:cubicBezTo>
                  <a:pt x="30" y="90"/>
                  <a:pt x="30" y="90"/>
                  <a:pt x="30" y="90"/>
                </a:cubicBezTo>
                <a:cubicBezTo>
                  <a:pt x="19" y="90"/>
                  <a:pt x="10" y="81"/>
                  <a:pt x="10" y="70"/>
                </a:cubicBezTo>
                <a:cubicBezTo>
                  <a:pt x="10" y="59"/>
                  <a:pt x="19" y="50"/>
                  <a:pt x="30" y="50"/>
                </a:cubicBezTo>
                <a:cubicBezTo>
                  <a:pt x="31" y="50"/>
                  <a:pt x="32" y="50"/>
                  <a:pt x="33" y="50"/>
                </a:cubicBezTo>
                <a:cubicBezTo>
                  <a:pt x="37" y="44"/>
                  <a:pt x="43" y="40"/>
                  <a:pt x="51" y="40"/>
                </a:cubicBezTo>
                <a:cubicBezTo>
                  <a:pt x="55" y="40"/>
                  <a:pt x="58" y="41"/>
                  <a:pt x="61" y="42"/>
                </a:cubicBezTo>
                <a:cubicBezTo>
                  <a:pt x="60" y="40"/>
                  <a:pt x="60" y="37"/>
                  <a:pt x="60" y="35"/>
                </a:cubicBezTo>
                <a:cubicBezTo>
                  <a:pt x="60" y="21"/>
                  <a:pt x="71" y="10"/>
                  <a:pt x="85" y="10"/>
                </a:cubicBezTo>
                <a:moveTo>
                  <a:pt x="85" y="0"/>
                </a:moveTo>
                <a:cubicBezTo>
                  <a:pt x="67" y="0"/>
                  <a:pt x="52" y="13"/>
                  <a:pt x="50" y="30"/>
                </a:cubicBezTo>
                <a:cubicBezTo>
                  <a:pt x="42" y="30"/>
                  <a:pt x="34" y="34"/>
                  <a:pt x="28" y="40"/>
                </a:cubicBezTo>
                <a:cubicBezTo>
                  <a:pt x="12" y="41"/>
                  <a:pt x="0" y="54"/>
                  <a:pt x="0" y="70"/>
                </a:cubicBezTo>
                <a:cubicBezTo>
                  <a:pt x="0" y="86"/>
                  <a:pt x="13" y="100"/>
                  <a:pt x="30" y="100"/>
                </a:cubicBezTo>
                <a:cubicBezTo>
                  <a:pt x="130" y="100"/>
                  <a:pt x="130" y="100"/>
                  <a:pt x="130" y="100"/>
                </a:cubicBezTo>
                <a:cubicBezTo>
                  <a:pt x="132" y="100"/>
                  <a:pt x="132" y="100"/>
                  <a:pt x="132" y="100"/>
                </a:cubicBezTo>
                <a:cubicBezTo>
                  <a:pt x="148" y="100"/>
                  <a:pt x="160" y="88"/>
                  <a:pt x="160" y="72"/>
                </a:cubicBezTo>
                <a:cubicBezTo>
                  <a:pt x="160" y="64"/>
                  <a:pt x="156" y="56"/>
                  <a:pt x="150" y="51"/>
                </a:cubicBezTo>
                <a:cubicBezTo>
                  <a:pt x="150" y="51"/>
                  <a:pt x="150" y="50"/>
                  <a:pt x="150" y="50"/>
                </a:cubicBezTo>
                <a:cubicBezTo>
                  <a:pt x="150" y="33"/>
                  <a:pt x="136" y="20"/>
                  <a:pt x="120" y="20"/>
                </a:cubicBezTo>
                <a:cubicBezTo>
                  <a:pt x="119" y="20"/>
                  <a:pt x="117" y="20"/>
                  <a:pt x="116" y="20"/>
                </a:cubicBezTo>
                <a:cubicBezTo>
                  <a:pt x="111" y="8"/>
                  <a:pt x="99" y="0"/>
                  <a:pt x="85" y="0"/>
                </a:cubicBezTo>
              </a:path>
            </a:pathLst>
          </a:custGeom>
          <a:solidFill>
            <a:srgbClr val="0070C0"/>
          </a:solidFill>
          <a:ln>
            <a:noFill/>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31" name="TextBox 30">
            <a:extLst>
              <a:ext uri="{FF2B5EF4-FFF2-40B4-BE49-F238E27FC236}">
                <a16:creationId xmlns:a16="http://schemas.microsoft.com/office/drawing/2014/main" id="{EA4A7A64-239D-4875-BBAF-36396CC5878D}"/>
              </a:ext>
            </a:extLst>
          </p:cNvPr>
          <p:cNvSpPr txBox="1"/>
          <p:nvPr/>
        </p:nvSpPr>
        <p:spPr>
          <a:xfrm>
            <a:off x="6388097" y="2787118"/>
            <a:ext cx="1199677" cy="863566"/>
          </a:xfrm>
          <a:prstGeom prst="rect">
            <a:avLst/>
          </a:prstGeom>
          <a:noFill/>
        </p:spPr>
        <p:txBody>
          <a:bodyPr wrap="none" lIns="179285" tIns="143428" rIns="179285" bIns="143428" rtlCol="0">
            <a:spAutoFit/>
          </a:bodyPr>
          <a:lstStyle/>
          <a:p>
            <a:pPr defTabSz="914367">
              <a:lnSpc>
                <a:spcPct val="90000"/>
              </a:lnSpc>
              <a:spcAft>
                <a:spcPts val="588"/>
              </a:spcAft>
            </a:pPr>
            <a:r>
              <a:rPr lang="en-US">
                <a:solidFill>
                  <a:srgbClr val="2F2F2F"/>
                </a:solidFill>
                <a:latin typeface="Segoe UI Semibold" panose="020B0702040204020203" pitchFamily="34" charset="0"/>
                <a:cs typeface="Segoe UI Semibold" panose="020B0702040204020203" pitchFamily="34" charset="0"/>
              </a:rPr>
              <a:t>Security</a:t>
            </a:r>
          </a:p>
          <a:p>
            <a:pPr defTabSz="914367">
              <a:lnSpc>
                <a:spcPct val="90000"/>
              </a:lnSpc>
              <a:spcAft>
                <a:spcPts val="588"/>
              </a:spcAft>
            </a:pPr>
            <a:endParaRPr lang="en-US">
              <a:solidFill>
                <a:srgbClr val="2F2F2F"/>
              </a:solidFill>
              <a:latin typeface="Segoe UI Semibold" panose="020B0702040204020203" pitchFamily="34" charset="0"/>
              <a:cs typeface="Segoe UI Semibold" panose="020B0702040204020203" pitchFamily="34" charset="0"/>
            </a:endParaRPr>
          </a:p>
        </p:txBody>
      </p:sp>
      <p:sp>
        <p:nvSpPr>
          <p:cNvPr id="67" name="TextBox 66">
            <a:extLst>
              <a:ext uri="{FF2B5EF4-FFF2-40B4-BE49-F238E27FC236}">
                <a16:creationId xmlns:a16="http://schemas.microsoft.com/office/drawing/2014/main" id="{1035C73F-E237-41C0-9DD3-9A829F7220FB}"/>
              </a:ext>
            </a:extLst>
          </p:cNvPr>
          <p:cNvSpPr txBox="1"/>
          <p:nvPr/>
        </p:nvSpPr>
        <p:spPr>
          <a:xfrm>
            <a:off x="5432100" y="1443004"/>
            <a:ext cx="3178571" cy="459819"/>
          </a:xfrm>
          <a:prstGeom prst="rect">
            <a:avLst/>
          </a:prstGeom>
          <a:noFill/>
        </p:spPr>
        <p:txBody>
          <a:bodyPr wrap="square" rtlCol="0">
            <a:spAutoFit/>
          </a:bodyPr>
          <a:lstStyle/>
          <a:p>
            <a:pPr defTabSz="914367"/>
            <a:r>
              <a:rPr lang="en-US" sz="2400">
                <a:solidFill>
                  <a:srgbClr val="2F2F2F"/>
                </a:solidFill>
                <a:latin typeface="Segoe UI Semibold" panose="020B0702040204020203" pitchFamily="34" charset="0"/>
                <a:cs typeface="Segoe UI Semibold" panose="020B0702040204020203" pitchFamily="34" charset="0"/>
              </a:rPr>
              <a:t>  Opportunity Drivers</a:t>
            </a:r>
          </a:p>
        </p:txBody>
      </p:sp>
      <p:sp>
        <p:nvSpPr>
          <p:cNvPr id="39" name="Rectangle: Rounded Corners 38">
            <a:extLst>
              <a:ext uri="{FF2B5EF4-FFF2-40B4-BE49-F238E27FC236}">
                <a16:creationId xmlns:a16="http://schemas.microsoft.com/office/drawing/2014/main" id="{B92B0FD8-5F7B-4395-B84A-4B1EAD106EE4}"/>
              </a:ext>
            </a:extLst>
          </p:cNvPr>
          <p:cNvSpPr/>
          <p:nvPr/>
        </p:nvSpPr>
        <p:spPr>
          <a:xfrm>
            <a:off x="9645736" y="2066597"/>
            <a:ext cx="2109721" cy="1229318"/>
          </a:xfrm>
          <a:prstGeom prst="round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2F2F2F"/>
              </a:solidFill>
              <a:latin typeface="Segoe UI Semibold" panose="020B0702040204020203"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DE5F7C32-6B49-4333-BCE2-119C88165FB5}"/>
              </a:ext>
            </a:extLst>
          </p:cNvPr>
          <p:cNvGrpSpPr/>
          <p:nvPr/>
        </p:nvGrpSpPr>
        <p:grpSpPr>
          <a:xfrm>
            <a:off x="10475388" y="2252816"/>
            <a:ext cx="473963" cy="324280"/>
            <a:chOff x="9608745" y="1752623"/>
            <a:chExt cx="336265" cy="209152"/>
          </a:xfrm>
          <a:solidFill>
            <a:schemeClr val="bg2"/>
          </a:solidFill>
        </p:grpSpPr>
        <p:sp>
          <p:nvSpPr>
            <p:cNvPr id="41" name="Freeform 1768">
              <a:extLst>
                <a:ext uri="{FF2B5EF4-FFF2-40B4-BE49-F238E27FC236}">
                  <a16:creationId xmlns:a16="http://schemas.microsoft.com/office/drawing/2014/main" id="{32ED04CD-80AA-495D-9E69-09A6B63F10C4}"/>
                </a:ext>
              </a:extLst>
            </p:cNvPr>
            <p:cNvSpPr>
              <a:spLocks/>
            </p:cNvSpPr>
            <p:nvPr/>
          </p:nvSpPr>
          <p:spPr bwMode="auto">
            <a:xfrm>
              <a:off x="9651117" y="1752623"/>
              <a:ext cx="229887" cy="136129"/>
            </a:xfrm>
            <a:custGeom>
              <a:avLst/>
              <a:gdLst>
                <a:gd name="T0" fmla="*/ 19 w 255"/>
                <a:gd name="T1" fmla="*/ 151 h 151"/>
                <a:gd name="T2" fmla="*/ 0 w 255"/>
                <a:gd name="T3" fmla="*/ 151 h 151"/>
                <a:gd name="T4" fmla="*/ 0 w 255"/>
                <a:gd name="T5" fmla="*/ 0 h 151"/>
                <a:gd name="T6" fmla="*/ 255 w 255"/>
                <a:gd name="T7" fmla="*/ 0 h 151"/>
                <a:gd name="T8" fmla="*/ 255 w 255"/>
                <a:gd name="T9" fmla="*/ 57 h 151"/>
                <a:gd name="T10" fmla="*/ 236 w 255"/>
                <a:gd name="T11" fmla="*/ 57 h 151"/>
                <a:gd name="T12" fmla="*/ 236 w 255"/>
                <a:gd name="T13" fmla="*/ 19 h 151"/>
                <a:gd name="T14" fmla="*/ 19 w 255"/>
                <a:gd name="T15" fmla="*/ 19 h 151"/>
                <a:gd name="T16" fmla="*/ 19 w 255"/>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51">
                  <a:moveTo>
                    <a:pt x="19" y="151"/>
                  </a:moveTo>
                  <a:lnTo>
                    <a:pt x="0" y="151"/>
                  </a:lnTo>
                  <a:lnTo>
                    <a:pt x="0" y="0"/>
                  </a:lnTo>
                  <a:lnTo>
                    <a:pt x="255" y="0"/>
                  </a:lnTo>
                  <a:lnTo>
                    <a:pt x="255" y="57"/>
                  </a:lnTo>
                  <a:lnTo>
                    <a:pt x="236" y="57"/>
                  </a:lnTo>
                  <a:lnTo>
                    <a:pt x="236" y="19"/>
                  </a:lnTo>
                  <a:lnTo>
                    <a:pt x="19" y="19"/>
                  </a:lnTo>
                  <a:lnTo>
                    <a:pt x="19" y="151"/>
                  </a:lnTo>
                  <a:close/>
                </a:path>
              </a:pathLst>
            </a:custGeom>
            <a:grpFill/>
            <a:ln>
              <a:solidFill>
                <a:srgbClr val="0070C0"/>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2" name="Freeform 1769">
              <a:extLst>
                <a:ext uri="{FF2B5EF4-FFF2-40B4-BE49-F238E27FC236}">
                  <a16:creationId xmlns:a16="http://schemas.microsoft.com/office/drawing/2014/main" id="{7397436B-B8D4-45D9-9922-06E5C15D516C}"/>
                </a:ext>
              </a:extLst>
            </p:cNvPr>
            <p:cNvSpPr>
              <a:spLocks/>
            </p:cNvSpPr>
            <p:nvPr/>
          </p:nvSpPr>
          <p:spPr bwMode="auto">
            <a:xfrm>
              <a:off x="9608745" y="1880638"/>
              <a:ext cx="157765" cy="81136"/>
            </a:xfrm>
            <a:custGeom>
              <a:avLst/>
              <a:gdLst>
                <a:gd name="T0" fmla="*/ 74 w 74"/>
                <a:gd name="T1" fmla="*/ 38 h 38"/>
                <a:gd name="T2" fmla="*/ 8 w 74"/>
                <a:gd name="T3" fmla="*/ 38 h 38"/>
                <a:gd name="T4" fmla="*/ 0 w 74"/>
                <a:gd name="T5" fmla="*/ 29 h 38"/>
                <a:gd name="T6" fmla="*/ 3 w 74"/>
                <a:gd name="T7" fmla="*/ 20 h 38"/>
                <a:gd name="T8" fmla="*/ 22 w 74"/>
                <a:gd name="T9" fmla="*/ 0 h 38"/>
                <a:gd name="T10" fmla="*/ 64 w 74"/>
                <a:gd name="T11" fmla="*/ 0 h 38"/>
                <a:gd name="T12" fmla="*/ 64 w 74"/>
                <a:gd name="T13" fmla="*/ 8 h 38"/>
                <a:gd name="T14" fmla="*/ 25 w 74"/>
                <a:gd name="T15" fmla="*/ 8 h 38"/>
                <a:gd name="T16" fmla="*/ 9 w 74"/>
                <a:gd name="T17" fmla="*/ 25 h 38"/>
                <a:gd name="T18" fmla="*/ 8 w 74"/>
                <a:gd name="T19" fmla="*/ 29 h 38"/>
                <a:gd name="T20" fmla="*/ 8 w 74"/>
                <a:gd name="T21" fmla="*/ 30 h 38"/>
                <a:gd name="T22" fmla="*/ 74 w 74"/>
                <a:gd name="T23" fmla="*/ 30 h 38"/>
                <a:gd name="T24" fmla="*/ 74 w 74"/>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38">
                  <a:moveTo>
                    <a:pt x="74" y="38"/>
                  </a:moveTo>
                  <a:cubicBezTo>
                    <a:pt x="8" y="38"/>
                    <a:pt x="8" y="38"/>
                    <a:pt x="8" y="38"/>
                  </a:cubicBezTo>
                  <a:cubicBezTo>
                    <a:pt x="4" y="38"/>
                    <a:pt x="0" y="34"/>
                    <a:pt x="0" y="29"/>
                  </a:cubicBezTo>
                  <a:cubicBezTo>
                    <a:pt x="0" y="26"/>
                    <a:pt x="1" y="22"/>
                    <a:pt x="3" y="20"/>
                  </a:cubicBezTo>
                  <a:cubicBezTo>
                    <a:pt x="22" y="0"/>
                    <a:pt x="22" y="0"/>
                    <a:pt x="22" y="0"/>
                  </a:cubicBezTo>
                  <a:cubicBezTo>
                    <a:pt x="64" y="0"/>
                    <a:pt x="64" y="0"/>
                    <a:pt x="64" y="0"/>
                  </a:cubicBezTo>
                  <a:cubicBezTo>
                    <a:pt x="64" y="8"/>
                    <a:pt x="64" y="8"/>
                    <a:pt x="64" y="8"/>
                  </a:cubicBezTo>
                  <a:cubicBezTo>
                    <a:pt x="25" y="8"/>
                    <a:pt x="25" y="8"/>
                    <a:pt x="25" y="8"/>
                  </a:cubicBezTo>
                  <a:cubicBezTo>
                    <a:pt x="9" y="25"/>
                    <a:pt x="9" y="25"/>
                    <a:pt x="9" y="25"/>
                  </a:cubicBezTo>
                  <a:cubicBezTo>
                    <a:pt x="8" y="26"/>
                    <a:pt x="8" y="28"/>
                    <a:pt x="8" y="29"/>
                  </a:cubicBezTo>
                  <a:cubicBezTo>
                    <a:pt x="8" y="30"/>
                    <a:pt x="8" y="30"/>
                    <a:pt x="8" y="30"/>
                  </a:cubicBezTo>
                  <a:cubicBezTo>
                    <a:pt x="74" y="30"/>
                    <a:pt x="74" y="30"/>
                    <a:pt x="74" y="30"/>
                  </a:cubicBezTo>
                  <a:lnTo>
                    <a:pt x="74" y="38"/>
                  </a:lnTo>
                  <a:close/>
                </a:path>
              </a:pathLst>
            </a:custGeom>
            <a:grpFill/>
            <a:ln>
              <a:solidFill>
                <a:srgbClr val="0070C0"/>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43" name="Freeform 1770">
              <a:extLst>
                <a:ext uri="{FF2B5EF4-FFF2-40B4-BE49-F238E27FC236}">
                  <a16:creationId xmlns:a16="http://schemas.microsoft.com/office/drawing/2014/main" id="{A8C5B299-0E48-4DDC-B654-244781BFAD8E}"/>
                </a:ext>
              </a:extLst>
            </p:cNvPr>
            <p:cNvSpPr>
              <a:spLocks noEditPoints="1"/>
            </p:cNvSpPr>
            <p:nvPr/>
          </p:nvSpPr>
          <p:spPr bwMode="auto">
            <a:xfrm>
              <a:off x="9736760" y="1794994"/>
              <a:ext cx="208250" cy="166781"/>
            </a:xfrm>
            <a:custGeom>
              <a:avLst/>
              <a:gdLst>
                <a:gd name="T0" fmla="*/ 89 w 98"/>
                <a:gd name="T1" fmla="*/ 78 h 78"/>
                <a:gd name="T2" fmla="*/ 9 w 98"/>
                <a:gd name="T3" fmla="*/ 78 h 78"/>
                <a:gd name="T4" fmla="*/ 0 w 98"/>
                <a:gd name="T5" fmla="*/ 69 h 78"/>
                <a:gd name="T6" fmla="*/ 0 w 98"/>
                <a:gd name="T7" fmla="*/ 9 h 78"/>
                <a:gd name="T8" fmla="*/ 9 w 98"/>
                <a:gd name="T9" fmla="*/ 0 h 78"/>
                <a:gd name="T10" fmla="*/ 89 w 98"/>
                <a:gd name="T11" fmla="*/ 0 h 78"/>
                <a:gd name="T12" fmla="*/ 98 w 98"/>
                <a:gd name="T13" fmla="*/ 9 h 78"/>
                <a:gd name="T14" fmla="*/ 98 w 98"/>
                <a:gd name="T15" fmla="*/ 69 h 78"/>
                <a:gd name="T16" fmla="*/ 95 w 98"/>
                <a:gd name="T17" fmla="*/ 75 h 78"/>
                <a:gd name="T18" fmla="*/ 89 w 98"/>
                <a:gd name="T19" fmla="*/ 78 h 78"/>
                <a:gd name="T20" fmla="*/ 9 w 98"/>
                <a:gd name="T21" fmla="*/ 8 h 78"/>
                <a:gd name="T22" fmla="*/ 8 w 98"/>
                <a:gd name="T23" fmla="*/ 9 h 78"/>
                <a:gd name="T24" fmla="*/ 8 w 98"/>
                <a:gd name="T25" fmla="*/ 69 h 78"/>
                <a:gd name="T26" fmla="*/ 9 w 98"/>
                <a:gd name="T27" fmla="*/ 70 h 78"/>
                <a:gd name="T28" fmla="*/ 89 w 98"/>
                <a:gd name="T29" fmla="*/ 70 h 78"/>
                <a:gd name="T30" fmla="*/ 89 w 98"/>
                <a:gd name="T31" fmla="*/ 69 h 78"/>
                <a:gd name="T32" fmla="*/ 90 w 98"/>
                <a:gd name="T33" fmla="*/ 69 h 78"/>
                <a:gd name="T34" fmla="*/ 90 w 98"/>
                <a:gd name="T35" fmla="*/ 9 h 78"/>
                <a:gd name="T36" fmla="*/ 89 w 98"/>
                <a:gd name="T37" fmla="*/ 8 h 78"/>
                <a:gd name="T38" fmla="*/ 9 w 98"/>
                <a:gd name="T39"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78">
                  <a:moveTo>
                    <a:pt x="89" y="78"/>
                  </a:moveTo>
                  <a:cubicBezTo>
                    <a:pt x="9" y="78"/>
                    <a:pt x="9" y="78"/>
                    <a:pt x="9" y="78"/>
                  </a:cubicBezTo>
                  <a:cubicBezTo>
                    <a:pt x="4" y="78"/>
                    <a:pt x="0" y="74"/>
                    <a:pt x="0" y="69"/>
                  </a:cubicBezTo>
                  <a:cubicBezTo>
                    <a:pt x="0" y="9"/>
                    <a:pt x="0" y="9"/>
                    <a:pt x="0" y="9"/>
                  </a:cubicBezTo>
                  <a:cubicBezTo>
                    <a:pt x="0" y="4"/>
                    <a:pt x="4" y="0"/>
                    <a:pt x="9" y="0"/>
                  </a:cubicBezTo>
                  <a:cubicBezTo>
                    <a:pt x="89" y="0"/>
                    <a:pt x="89" y="0"/>
                    <a:pt x="89" y="0"/>
                  </a:cubicBezTo>
                  <a:cubicBezTo>
                    <a:pt x="94" y="0"/>
                    <a:pt x="98" y="4"/>
                    <a:pt x="98" y="9"/>
                  </a:cubicBezTo>
                  <a:cubicBezTo>
                    <a:pt x="98" y="69"/>
                    <a:pt x="98" y="69"/>
                    <a:pt x="98" y="69"/>
                  </a:cubicBezTo>
                  <a:cubicBezTo>
                    <a:pt x="98" y="71"/>
                    <a:pt x="97" y="73"/>
                    <a:pt x="95" y="75"/>
                  </a:cubicBezTo>
                  <a:cubicBezTo>
                    <a:pt x="93" y="77"/>
                    <a:pt x="91" y="78"/>
                    <a:pt x="89" y="78"/>
                  </a:cubicBezTo>
                  <a:close/>
                  <a:moveTo>
                    <a:pt x="9" y="8"/>
                  </a:moveTo>
                  <a:cubicBezTo>
                    <a:pt x="8" y="8"/>
                    <a:pt x="8" y="8"/>
                    <a:pt x="8" y="9"/>
                  </a:cubicBezTo>
                  <a:cubicBezTo>
                    <a:pt x="8" y="69"/>
                    <a:pt x="8" y="69"/>
                    <a:pt x="8" y="69"/>
                  </a:cubicBezTo>
                  <a:cubicBezTo>
                    <a:pt x="8" y="69"/>
                    <a:pt x="8" y="70"/>
                    <a:pt x="9" y="70"/>
                  </a:cubicBezTo>
                  <a:cubicBezTo>
                    <a:pt x="89" y="70"/>
                    <a:pt x="89" y="70"/>
                    <a:pt x="89" y="70"/>
                  </a:cubicBezTo>
                  <a:cubicBezTo>
                    <a:pt x="89" y="70"/>
                    <a:pt x="89" y="70"/>
                    <a:pt x="89" y="69"/>
                  </a:cubicBezTo>
                  <a:cubicBezTo>
                    <a:pt x="89" y="69"/>
                    <a:pt x="90" y="69"/>
                    <a:pt x="90" y="69"/>
                  </a:cubicBezTo>
                  <a:cubicBezTo>
                    <a:pt x="90" y="9"/>
                    <a:pt x="90" y="9"/>
                    <a:pt x="90" y="9"/>
                  </a:cubicBezTo>
                  <a:cubicBezTo>
                    <a:pt x="90" y="8"/>
                    <a:pt x="89" y="8"/>
                    <a:pt x="89" y="8"/>
                  </a:cubicBezTo>
                  <a:lnTo>
                    <a:pt x="9" y="8"/>
                  </a:lnTo>
                  <a:close/>
                </a:path>
              </a:pathLst>
            </a:custGeom>
            <a:grpFill/>
            <a:ln>
              <a:solidFill>
                <a:srgbClr val="0070C0"/>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54" name="Rectangle 1771">
              <a:extLst>
                <a:ext uri="{FF2B5EF4-FFF2-40B4-BE49-F238E27FC236}">
                  <a16:creationId xmlns:a16="http://schemas.microsoft.com/office/drawing/2014/main" id="{7780DAA4-A367-4CE4-8866-B7DCD484B5E3}"/>
                </a:ext>
              </a:extLst>
            </p:cNvPr>
            <p:cNvSpPr>
              <a:spLocks noChangeArrowheads="1"/>
            </p:cNvSpPr>
            <p:nvPr/>
          </p:nvSpPr>
          <p:spPr bwMode="auto">
            <a:xfrm>
              <a:off x="9819700" y="1899570"/>
              <a:ext cx="42371" cy="21636"/>
            </a:xfrm>
            <a:prstGeom prst="rect">
              <a:avLst/>
            </a:prstGeom>
            <a:grpFill/>
            <a:ln>
              <a:solidFill>
                <a:srgbClr val="0070C0"/>
              </a:solid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55" name="TextBox 54">
            <a:extLst>
              <a:ext uri="{FF2B5EF4-FFF2-40B4-BE49-F238E27FC236}">
                <a16:creationId xmlns:a16="http://schemas.microsoft.com/office/drawing/2014/main" id="{8E1FAF37-0D86-464F-9A24-62A7FE1FCEF4}"/>
              </a:ext>
            </a:extLst>
          </p:cNvPr>
          <p:cNvSpPr txBox="1"/>
          <p:nvPr/>
        </p:nvSpPr>
        <p:spPr>
          <a:xfrm>
            <a:off x="10003312" y="2529612"/>
            <a:ext cx="1355254" cy="863566"/>
          </a:xfrm>
          <a:prstGeom prst="rect">
            <a:avLst/>
          </a:prstGeom>
          <a:noFill/>
        </p:spPr>
        <p:txBody>
          <a:bodyPr wrap="square" lIns="179285" tIns="143428" rIns="179285" bIns="143428" rtlCol="0">
            <a:spAutoFit/>
          </a:bodyPr>
          <a:lstStyle/>
          <a:p>
            <a:pPr defTabSz="914367">
              <a:lnSpc>
                <a:spcPct val="90000"/>
              </a:lnSpc>
              <a:spcAft>
                <a:spcPts val="588"/>
              </a:spcAft>
            </a:pPr>
            <a:r>
              <a:rPr lang="en-US">
                <a:solidFill>
                  <a:srgbClr val="2F2F2F"/>
                </a:solidFill>
                <a:latin typeface="Segoe UI Semibold" panose="020B0702040204020203" pitchFamily="34" charset="0"/>
                <a:cs typeface="Segoe UI Semibold" panose="020B0702040204020203" pitchFamily="34" charset="0"/>
              </a:rPr>
              <a:t>Managed</a:t>
            </a:r>
            <a:endParaRPr lang="en-US">
              <a:solidFill>
                <a:srgbClr val="FFFFFF"/>
              </a:solidFill>
              <a:latin typeface="Segoe UI Semibold" panose="020B0702040204020203" pitchFamily="34" charset="0"/>
              <a:cs typeface="Segoe UI Semibold" panose="020B0702040204020203" pitchFamily="34" charset="0"/>
            </a:endParaRPr>
          </a:p>
          <a:p>
            <a:pPr defTabSz="914367">
              <a:lnSpc>
                <a:spcPct val="90000"/>
              </a:lnSpc>
              <a:spcAft>
                <a:spcPts val="588"/>
              </a:spcAft>
            </a:pPr>
            <a:r>
              <a:rPr lang="en-US">
                <a:solidFill>
                  <a:srgbClr val="2F2F2F"/>
                </a:solidFill>
                <a:latin typeface="Segoe UI Semibold" panose="020B0702040204020203" pitchFamily="34" charset="0"/>
                <a:cs typeface="Segoe UI Semibold" panose="020B0702040204020203" pitchFamily="34" charset="0"/>
              </a:rPr>
              <a:t> Services</a:t>
            </a:r>
          </a:p>
        </p:txBody>
      </p:sp>
      <p:sp>
        <p:nvSpPr>
          <p:cNvPr id="57" name="Rectangle: Rounded Corners 56">
            <a:extLst>
              <a:ext uri="{FF2B5EF4-FFF2-40B4-BE49-F238E27FC236}">
                <a16:creationId xmlns:a16="http://schemas.microsoft.com/office/drawing/2014/main" id="{43E4E637-D181-47FC-9A1D-4EA11812101E}"/>
              </a:ext>
            </a:extLst>
          </p:cNvPr>
          <p:cNvSpPr/>
          <p:nvPr/>
        </p:nvSpPr>
        <p:spPr>
          <a:xfrm>
            <a:off x="10150229" y="5394596"/>
            <a:ext cx="1204125" cy="559641"/>
          </a:xfrm>
          <a:prstGeom prst="round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endParaRPr lang="en-US">
              <a:solidFill>
                <a:srgbClr val="2F2F2F"/>
              </a:solidFill>
              <a:latin typeface="Segoe UI Semibold" panose="020B0702040204020203" pitchFamily="34" charset="0"/>
              <a:cs typeface="Segoe UI Semibold" panose="020B0702040204020203" pitchFamily="34" charset="0"/>
            </a:endParaRPr>
          </a:p>
        </p:txBody>
      </p:sp>
      <p:sp>
        <p:nvSpPr>
          <p:cNvPr id="58" name="people_14">
            <a:extLst>
              <a:ext uri="{FF2B5EF4-FFF2-40B4-BE49-F238E27FC236}">
                <a16:creationId xmlns:a16="http://schemas.microsoft.com/office/drawing/2014/main" id="{A61CDFE8-9A0B-4022-899E-23D266F4CD49}"/>
              </a:ext>
            </a:extLst>
          </p:cNvPr>
          <p:cNvSpPr>
            <a:spLocks noChangeAspect="1" noEditPoints="1"/>
          </p:cNvSpPr>
          <p:nvPr/>
        </p:nvSpPr>
        <p:spPr bwMode="auto">
          <a:xfrm>
            <a:off x="10458771" y="3962005"/>
            <a:ext cx="509989" cy="240191"/>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3810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80">
              <a:defRPr/>
            </a:pPr>
            <a:endParaRPr lang="en-US" sz="1765">
              <a:gradFill>
                <a:gsLst>
                  <a:gs pos="0">
                    <a:srgbClr val="505050"/>
                  </a:gs>
                  <a:gs pos="100000">
                    <a:srgbClr val="505050"/>
                  </a:gs>
                </a:gsLst>
              </a:gradFill>
              <a:latin typeface="Segoe UI"/>
            </a:endParaRPr>
          </a:p>
        </p:txBody>
      </p:sp>
      <p:sp>
        <p:nvSpPr>
          <p:cNvPr id="69" name="TextBox 68">
            <a:extLst>
              <a:ext uri="{FF2B5EF4-FFF2-40B4-BE49-F238E27FC236}">
                <a16:creationId xmlns:a16="http://schemas.microsoft.com/office/drawing/2014/main" id="{C0A512CA-45A6-411A-BC9C-0E5C04EE5316}"/>
              </a:ext>
            </a:extLst>
          </p:cNvPr>
          <p:cNvSpPr txBox="1"/>
          <p:nvPr/>
        </p:nvSpPr>
        <p:spPr>
          <a:xfrm>
            <a:off x="9856704" y="4081638"/>
            <a:ext cx="1759082" cy="843578"/>
          </a:xfrm>
          <a:prstGeom prst="rect">
            <a:avLst/>
          </a:prstGeom>
          <a:noFill/>
        </p:spPr>
        <p:txBody>
          <a:bodyPr wrap="square" lIns="179285" tIns="143428" rIns="179285" bIns="143428" rtlCol="0">
            <a:spAutoFit/>
          </a:bodyPr>
          <a:lstStyle/>
          <a:p>
            <a:pPr algn="ctr" defTabSz="914367"/>
            <a:r>
              <a:rPr lang="en-US">
                <a:solidFill>
                  <a:srgbClr val="2F2F2F"/>
                </a:solidFill>
                <a:latin typeface="Segoe UI Semibold" panose="020B0702040204020203" pitchFamily="34" charset="0"/>
                <a:cs typeface="Segoe UI Semibold" panose="020B0702040204020203" pitchFamily="34" charset="0"/>
              </a:rPr>
              <a:t>Professional</a:t>
            </a:r>
          </a:p>
          <a:p>
            <a:pPr algn="ctr" defTabSz="914367"/>
            <a:r>
              <a:rPr lang="en-US">
                <a:solidFill>
                  <a:srgbClr val="2F2F2F"/>
                </a:solidFill>
                <a:latin typeface="Segoe UI Semibold" panose="020B0702040204020203" pitchFamily="34" charset="0"/>
                <a:cs typeface="Segoe UI Semibold" panose="020B0702040204020203" pitchFamily="34" charset="0"/>
              </a:rPr>
              <a:t> Services</a:t>
            </a:r>
          </a:p>
        </p:txBody>
      </p:sp>
      <p:pic>
        <p:nvPicPr>
          <p:cNvPr id="71" name="Picture 70" title="Collaboration icon">
            <a:extLst>
              <a:ext uri="{FF2B5EF4-FFF2-40B4-BE49-F238E27FC236}">
                <a16:creationId xmlns:a16="http://schemas.microsoft.com/office/drawing/2014/main" id="{18CF7681-F239-4CB2-9C21-2B6A3E5E527D}"/>
              </a:ext>
            </a:extLst>
          </p:cNvPr>
          <p:cNvPicPr>
            <a:picLocks noChangeAspect="1"/>
          </p:cNvPicPr>
          <p:nvPr/>
        </p:nvPicPr>
        <p:blipFill>
          <a:blip r:embed="rId3">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10500771" y="5428890"/>
            <a:ext cx="503042" cy="491052"/>
          </a:xfrm>
          <a:prstGeom prst="rect">
            <a:avLst/>
          </a:prstGeom>
          <a:noFill/>
          <a:ln>
            <a:noFill/>
          </a:ln>
        </p:spPr>
      </p:pic>
      <p:sp>
        <p:nvSpPr>
          <p:cNvPr id="72" name="TextBox 71">
            <a:extLst>
              <a:ext uri="{FF2B5EF4-FFF2-40B4-BE49-F238E27FC236}">
                <a16:creationId xmlns:a16="http://schemas.microsoft.com/office/drawing/2014/main" id="{42DE8E1C-C963-4620-89E5-48A768055444}"/>
              </a:ext>
            </a:extLst>
          </p:cNvPr>
          <p:cNvSpPr txBox="1"/>
          <p:nvPr/>
        </p:nvSpPr>
        <p:spPr>
          <a:xfrm>
            <a:off x="10061601" y="5778141"/>
            <a:ext cx="1336697" cy="843655"/>
          </a:xfrm>
          <a:prstGeom prst="rect">
            <a:avLst/>
          </a:prstGeom>
          <a:noFill/>
        </p:spPr>
        <p:txBody>
          <a:bodyPr wrap="none" lIns="179285" tIns="143428" rIns="179285" bIns="143428" rtlCol="0">
            <a:spAutoFit/>
          </a:bodyPr>
          <a:lstStyle/>
          <a:p>
            <a:pPr algn="ctr" defTabSz="914367"/>
            <a:r>
              <a:rPr lang="en-US">
                <a:solidFill>
                  <a:srgbClr val="2F2F2F"/>
                </a:solidFill>
                <a:latin typeface="Segoe UI Semibold" panose="020B0702040204020203" pitchFamily="34" charset="0"/>
                <a:cs typeface="Segoe UI Semibold" panose="020B0702040204020203" pitchFamily="34" charset="0"/>
              </a:rPr>
              <a:t>Licensing</a:t>
            </a:r>
          </a:p>
          <a:p>
            <a:pPr algn="ctr" defTabSz="914367"/>
            <a:r>
              <a:rPr lang="en-US">
                <a:solidFill>
                  <a:srgbClr val="2F2F2F"/>
                </a:solidFill>
                <a:latin typeface="Segoe UI Semibold" panose="020B0702040204020203" pitchFamily="34" charset="0"/>
                <a:cs typeface="Segoe UI Semibold" panose="020B0702040204020203" pitchFamily="34" charset="0"/>
              </a:rPr>
              <a:t> Sales</a:t>
            </a:r>
          </a:p>
        </p:txBody>
      </p:sp>
      <p:sp>
        <p:nvSpPr>
          <p:cNvPr id="73" name="TextBox 72">
            <a:extLst>
              <a:ext uri="{FF2B5EF4-FFF2-40B4-BE49-F238E27FC236}">
                <a16:creationId xmlns:a16="http://schemas.microsoft.com/office/drawing/2014/main" id="{A0D517C1-03F0-4CB8-82AB-2F173FB1CEA3}"/>
              </a:ext>
            </a:extLst>
          </p:cNvPr>
          <p:cNvSpPr txBox="1"/>
          <p:nvPr/>
        </p:nvSpPr>
        <p:spPr>
          <a:xfrm>
            <a:off x="9504588" y="1446055"/>
            <a:ext cx="2495408" cy="459819"/>
          </a:xfrm>
          <a:prstGeom prst="rect">
            <a:avLst/>
          </a:prstGeom>
          <a:noFill/>
        </p:spPr>
        <p:txBody>
          <a:bodyPr wrap="square" rtlCol="0">
            <a:spAutoFit/>
          </a:bodyPr>
          <a:lstStyle/>
          <a:p>
            <a:pPr defTabSz="914367"/>
            <a:r>
              <a:rPr lang="en-US" sz="2400">
                <a:solidFill>
                  <a:srgbClr val="2F2F2F"/>
                </a:solidFill>
                <a:latin typeface="Segoe UI Semibold" panose="020B0702040204020203" pitchFamily="34" charset="0"/>
                <a:cs typeface="Segoe UI Semibold" panose="020B0702040204020203" pitchFamily="34" charset="0"/>
              </a:rPr>
              <a:t>  Monetization</a:t>
            </a:r>
          </a:p>
        </p:txBody>
      </p:sp>
      <p:grpSp>
        <p:nvGrpSpPr>
          <p:cNvPr id="44" name="Group 43">
            <a:extLst>
              <a:ext uri="{FF2B5EF4-FFF2-40B4-BE49-F238E27FC236}">
                <a16:creationId xmlns:a16="http://schemas.microsoft.com/office/drawing/2014/main" id="{2B627B07-7267-4582-AD44-1D2C7FB2E87D}"/>
              </a:ext>
            </a:extLst>
          </p:cNvPr>
          <p:cNvGrpSpPr/>
          <p:nvPr/>
        </p:nvGrpSpPr>
        <p:grpSpPr>
          <a:xfrm>
            <a:off x="-200001" y="2387035"/>
            <a:ext cx="5031871" cy="3915424"/>
            <a:chOff x="2178050" y="444500"/>
            <a:chExt cx="8128000" cy="6324600"/>
          </a:xfrm>
        </p:grpSpPr>
        <p:graphicFrame>
          <p:nvGraphicFramePr>
            <p:cNvPr id="45" name="Diagram 44">
              <a:extLst>
                <a:ext uri="{FF2B5EF4-FFF2-40B4-BE49-F238E27FC236}">
                  <a16:creationId xmlns:a16="http://schemas.microsoft.com/office/drawing/2014/main" id="{467B45B2-D16F-493E-899D-480590009FF3}"/>
                </a:ext>
              </a:extLst>
            </p:cNvPr>
            <p:cNvGraphicFramePr/>
            <p:nvPr>
              <p:extLst/>
            </p:nvPr>
          </p:nvGraphicFramePr>
          <p:xfrm>
            <a:off x="2178050" y="78951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6" name="Arrow: Circular 45">
              <a:extLst>
                <a:ext uri="{FF2B5EF4-FFF2-40B4-BE49-F238E27FC236}">
                  <a16:creationId xmlns:a16="http://schemas.microsoft.com/office/drawing/2014/main" id="{B6E56774-A900-4371-A4AE-291610615712}"/>
                </a:ext>
              </a:extLst>
            </p:cNvPr>
            <p:cNvSpPr/>
            <p:nvPr/>
          </p:nvSpPr>
          <p:spPr>
            <a:xfrm rot="160817">
              <a:off x="2990850" y="444500"/>
              <a:ext cx="6305550" cy="6324600"/>
            </a:xfrm>
            <a:prstGeom prst="circularArrow">
              <a:avLst>
                <a:gd name="adj1" fmla="val 13914"/>
                <a:gd name="adj2" fmla="val 6067"/>
                <a:gd name="adj3" fmla="val 2426077"/>
                <a:gd name="adj4" fmla="val 17050015"/>
                <a:gd name="adj5" fmla="val 6957"/>
              </a:avLst>
            </a:prstGeom>
            <a:solidFill>
              <a:srgbClr val="4472C4">
                <a:lumMod val="40000"/>
                <a:lumOff val="60000"/>
                <a:alpha val="68000"/>
              </a:srgbClr>
            </a:solidFill>
            <a:ln>
              <a:noFill/>
            </a:ln>
            <a:effectLst/>
          </p:spPr>
        </p:sp>
        <p:sp>
          <p:nvSpPr>
            <p:cNvPr id="47" name="Arrow: Circular 46">
              <a:extLst>
                <a:ext uri="{FF2B5EF4-FFF2-40B4-BE49-F238E27FC236}">
                  <a16:creationId xmlns:a16="http://schemas.microsoft.com/office/drawing/2014/main" id="{62C6C487-CA82-4216-A94C-FDDE40DF4453}"/>
                </a:ext>
              </a:extLst>
            </p:cNvPr>
            <p:cNvSpPr/>
            <p:nvPr/>
          </p:nvSpPr>
          <p:spPr>
            <a:xfrm rot="14759487">
              <a:off x="2990849" y="444499"/>
              <a:ext cx="6305550" cy="6324600"/>
            </a:xfrm>
            <a:prstGeom prst="circularArrow">
              <a:avLst>
                <a:gd name="adj1" fmla="val 13914"/>
                <a:gd name="adj2" fmla="val 6067"/>
                <a:gd name="adj3" fmla="val 2426077"/>
                <a:gd name="adj4" fmla="val 17236819"/>
                <a:gd name="adj5" fmla="val 6957"/>
              </a:avLst>
            </a:prstGeom>
            <a:solidFill>
              <a:srgbClr val="4472C4">
                <a:lumMod val="40000"/>
                <a:lumOff val="60000"/>
                <a:alpha val="68000"/>
              </a:srgbClr>
            </a:solidFill>
            <a:ln>
              <a:noFill/>
            </a:ln>
            <a:effectLst/>
          </p:spPr>
        </p:sp>
        <p:sp>
          <p:nvSpPr>
            <p:cNvPr id="48" name="Arrow: Circular 47">
              <a:extLst>
                <a:ext uri="{FF2B5EF4-FFF2-40B4-BE49-F238E27FC236}">
                  <a16:creationId xmlns:a16="http://schemas.microsoft.com/office/drawing/2014/main" id="{8E0E4C08-EB98-4DFF-A17B-5B9C9A5D28F1}"/>
                </a:ext>
              </a:extLst>
            </p:cNvPr>
            <p:cNvSpPr/>
            <p:nvPr/>
          </p:nvSpPr>
          <p:spPr>
            <a:xfrm rot="7957622">
              <a:off x="2997200" y="444500"/>
              <a:ext cx="6305550" cy="6324600"/>
            </a:xfrm>
            <a:prstGeom prst="circularArrow">
              <a:avLst>
                <a:gd name="adj1" fmla="val 13914"/>
                <a:gd name="adj2" fmla="val 6067"/>
                <a:gd name="adj3" fmla="val 2426077"/>
                <a:gd name="adj4" fmla="val 16253562"/>
                <a:gd name="adj5" fmla="val 6957"/>
              </a:avLst>
            </a:prstGeom>
            <a:solidFill>
              <a:srgbClr val="4472C4">
                <a:lumMod val="40000"/>
                <a:lumOff val="60000"/>
                <a:alpha val="68000"/>
              </a:srgbClr>
            </a:solidFill>
            <a:ln>
              <a:noFill/>
            </a:ln>
            <a:effectLst/>
          </p:spPr>
        </p:sp>
      </p:grpSp>
      <p:sp>
        <p:nvSpPr>
          <p:cNvPr id="49" name="Rectangle 4">
            <a:extLst>
              <a:ext uri="{FF2B5EF4-FFF2-40B4-BE49-F238E27FC236}">
                <a16:creationId xmlns:a16="http://schemas.microsoft.com/office/drawing/2014/main" id="{67EAA3D4-030D-4AE6-80FB-41E59B882DA6}"/>
              </a:ext>
            </a:extLst>
          </p:cNvPr>
          <p:cNvSpPr/>
          <p:nvPr/>
        </p:nvSpPr>
        <p:spPr>
          <a:xfrm rot="18998491">
            <a:off x="202387" y="2804715"/>
            <a:ext cx="2654107" cy="1454199"/>
          </a:xfrm>
          <a:prstGeom prst="ellipse">
            <a:avLst/>
          </a:prstGeom>
          <a:noFill/>
        </p:spPr>
        <p:txBody>
          <a:bodyPr spcFirstLastPara="1" wrap="none" lIns="89642" tIns="44821" rIns="89642" bIns="44821" numCol="1">
            <a:prstTxWarp prst="textArchUp">
              <a:avLst>
                <a:gd name="adj" fmla="val 11580694"/>
              </a:avLst>
            </a:prstTxWarp>
            <a:spAutoFit/>
          </a:bodyPr>
          <a:lstStyle/>
          <a:p>
            <a:pPr algn="ctr" defTabSz="896386"/>
            <a:r>
              <a:rPr lang="en-US" sz="2745">
                <a:ln w="0"/>
                <a:solidFill>
                  <a:prstClr val="black"/>
                </a:solidFill>
                <a:effectLst>
                  <a:outerShdw blurRad="38100" dist="19050" dir="2700000" algn="tl" rotWithShape="0">
                    <a:prstClr val="black">
                      <a:alpha val="40000"/>
                    </a:prstClr>
                  </a:outerShdw>
                </a:effectLst>
                <a:latin typeface="Segoe UI Semibold" panose="020B0702040204020203" pitchFamily="34" charset="0"/>
                <a:cs typeface="Segoe UI Semibold" panose="020B0702040204020203" pitchFamily="34" charset="0"/>
              </a:rPr>
              <a:t>Windows 10</a:t>
            </a:r>
          </a:p>
        </p:txBody>
      </p:sp>
      <p:sp>
        <p:nvSpPr>
          <p:cNvPr id="50" name="Rectangle 4">
            <a:extLst>
              <a:ext uri="{FF2B5EF4-FFF2-40B4-BE49-F238E27FC236}">
                <a16:creationId xmlns:a16="http://schemas.microsoft.com/office/drawing/2014/main" id="{132C4C3C-AED2-4F1E-9B15-1BEBAD80472D}"/>
              </a:ext>
            </a:extLst>
          </p:cNvPr>
          <p:cNvSpPr/>
          <p:nvPr/>
        </p:nvSpPr>
        <p:spPr>
          <a:xfrm rot="4729452">
            <a:off x="2262848" y="3626997"/>
            <a:ext cx="2477203" cy="877836"/>
          </a:xfrm>
          <a:prstGeom prst="ellipse">
            <a:avLst/>
          </a:prstGeom>
          <a:noFill/>
        </p:spPr>
        <p:txBody>
          <a:bodyPr spcFirstLastPara="1" wrap="none" lIns="89642" tIns="44821" rIns="89642" bIns="44821" numCol="1">
            <a:prstTxWarp prst="textArchUp">
              <a:avLst>
                <a:gd name="adj" fmla="val 11476956"/>
              </a:avLst>
            </a:prstTxWarp>
            <a:spAutoFit/>
          </a:bodyPr>
          <a:lstStyle/>
          <a:p>
            <a:pPr algn="ctr" defTabSz="896386"/>
            <a:r>
              <a:rPr lang="en-US" sz="2745">
                <a:ln w="0"/>
                <a:solidFill>
                  <a:prstClr val="black"/>
                </a:solidFill>
                <a:effectLst>
                  <a:outerShdw blurRad="38100" dist="19050" dir="2700000" algn="tl" rotWithShape="0">
                    <a:prstClr val="black">
                      <a:alpha val="40000"/>
                    </a:prstClr>
                  </a:outerShdw>
                </a:effectLst>
                <a:latin typeface="Segoe UI Semibold" panose="020B0702040204020203" pitchFamily="34" charset="0"/>
                <a:cs typeface="Segoe UI Semibold" panose="020B0702040204020203" pitchFamily="34" charset="0"/>
              </a:rPr>
              <a:t>Office 365 </a:t>
            </a:r>
            <a:r>
              <a:rPr lang="en-US" sz="2745" err="1">
                <a:ln w="0"/>
                <a:solidFill>
                  <a:prstClr val="black"/>
                </a:solidFill>
                <a:effectLst>
                  <a:outerShdw blurRad="38100" dist="19050" dir="2700000" algn="tl" rotWithShape="0">
                    <a:prstClr val="black">
                      <a:alpha val="40000"/>
                    </a:prstClr>
                  </a:outerShdw>
                </a:effectLst>
                <a:latin typeface="Segoe UI Semibold" panose="020B0702040204020203" pitchFamily="34" charset="0"/>
                <a:cs typeface="Segoe UI Semibold" panose="020B0702040204020203" pitchFamily="34" charset="0"/>
              </a:rPr>
              <a:t>ProPlus</a:t>
            </a:r>
            <a:endParaRPr lang="en-US" sz="2745">
              <a:ln w="0"/>
              <a:solidFill>
                <a:prstClr val="black"/>
              </a:solidFill>
              <a:effectLst>
                <a:outerShdw blurRad="38100" dist="19050" dir="2700000" algn="tl" rotWithShape="0">
                  <a:prstClr val="black">
                    <a:alpha val="40000"/>
                  </a:prstClr>
                </a:outerShdw>
              </a:effectLst>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49E4ABAF-073B-47E0-9CB5-FC4AC7B90CEF}"/>
              </a:ext>
            </a:extLst>
          </p:cNvPr>
          <p:cNvSpPr/>
          <p:nvPr/>
        </p:nvSpPr>
        <p:spPr>
          <a:xfrm rot="1197581">
            <a:off x="1102807" y="5077468"/>
            <a:ext cx="1424414" cy="905179"/>
          </a:xfrm>
          <a:prstGeom prst="rect">
            <a:avLst/>
          </a:prstGeom>
          <a:noFill/>
        </p:spPr>
        <p:txBody>
          <a:bodyPr spcFirstLastPara="1" wrap="none" lIns="89642" tIns="44821" rIns="89642" bIns="44821" numCol="1">
            <a:prstTxWarp prst="textArchDown">
              <a:avLst/>
            </a:prstTxWarp>
            <a:spAutoFit/>
          </a:bodyPr>
          <a:lstStyle/>
          <a:p>
            <a:pPr algn="ctr" defTabSz="896386"/>
            <a:r>
              <a:rPr lang="en-US" sz="2745">
                <a:ln w="0"/>
                <a:solidFill>
                  <a:prstClr val="black"/>
                </a:solidFill>
                <a:effectLst>
                  <a:outerShdw blurRad="38100" dist="19050" dir="2700000" algn="tl" rotWithShape="0">
                    <a:prstClr val="black">
                      <a:alpha val="40000"/>
                    </a:prstClr>
                  </a:outerShdw>
                </a:effectLst>
                <a:latin typeface="Segoe UI Semibold" panose="020B0702040204020203" pitchFamily="34" charset="0"/>
                <a:cs typeface="Segoe UI Semibold" panose="020B0702040204020203" pitchFamily="34" charset="0"/>
              </a:rPr>
              <a:t>EMS</a:t>
            </a:r>
          </a:p>
        </p:txBody>
      </p:sp>
      <p:pic>
        <p:nvPicPr>
          <p:cNvPr id="38" name="Graphic 37" descr="Warning">
            <a:extLst>
              <a:ext uri="{FF2B5EF4-FFF2-40B4-BE49-F238E27FC236}">
                <a16:creationId xmlns:a16="http://schemas.microsoft.com/office/drawing/2014/main" id="{45069D8E-AA58-4102-9A74-A59EB4DC333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19577" y="3804767"/>
            <a:ext cx="578794" cy="578794"/>
          </a:xfrm>
          <a:prstGeom prst="rect">
            <a:avLst/>
          </a:prstGeom>
        </p:spPr>
      </p:pic>
    </p:spTree>
    <p:extLst>
      <p:ext uri="{BB962C8B-B14F-4D97-AF65-F5344CB8AC3E}">
        <p14:creationId xmlns:p14="http://schemas.microsoft.com/office/powerpoint/2010/main" val="1762053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9B71B95-0907-40E0-8DC9-27DA5CEAE322}"/>
              </a:ext>
            </a:extLst>
          </p:cNvPr>
          <p:cNvSpPr/>
          <p:nvPr/>
        </p:nvSpPr>
        <p:spPr bwMode="auto">
          <a:xfrm>
            <a:off x="70671" y="1582462"/>
            <a:ext cx="12207430" cy="527505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grpSp>
        <p:nvGrpSpPr>
          <p:cNvPr id="2" name="Group 1">
            <a:extLst>
              <a:ext uri="{FF2B5EF4-FFF2-40B4-BE49-F238E27FC236}">
                <a16:creationId xmlns:a16="http://schemas.microsoft.com/office/drawing/2014/main" id="{7BA7F2EB-75B3-4693-846D-B3AD16C3AA2F}"/>
              </a:ext>
            </a:extLst>
          </p:cNvPr>
          <p:cNvGrpSpPr/>
          <p:nvPr/>
        </p:nvGrpSpPr>
        <p:grpSpPr>
          <a:xfrm>
            <a:off x="486123" y="1654920"/>
            <a:ext cx="3226672" cy="2044100"/>
            <a:chOff x="594914" y="2467869"/>
            <a:chExt cx="3227129" cy="2044390"/>
          </a:xfrm>
        </p:grpSpPr>
        <p:sp>
          <p:nvSpPr>
            <p:cNvPr id="38" name="Rectangle 37">
              <a:extLst>
                <a:ext uri="{FF2B5EF4-FFF2-40B4-BE49-F238E27FC236}">
                  <a16:creationId xmlns:a16="http://schemas.microsoft.com/office/drawing/2014/main" id="{D110D0FA-0456-458A-A378-821A53FB27E4}"/>
                </a:ext>
              </a:extLst>
            </p:cNvPr>
            <p:cNvSpPr/>
            <p:nvPr/>
          </p:nvSpPr>
          <p:spPr>
            <a:xfrm>
              <a:off x="594914" y="3644329"/>
              <a:ext cx="3227129" cy="867930"/>
            </a:xfrm>
            <a:prstGeom prst="rect">
              <a:avLst/>
            </a:prstGeom>
            <a:noFill/>
            <a:ln>
              <a:noFill/>
            </a:ln>
          </p:spPr>
          <p:txBody>
            <a:bodyPr wrap="square">
              <a:spAutoFit/>
            </a:bodyPr>
            <a:lstStyle/>
            <a:p>
              <a:pPr marL="0" lvl="1" algn="ctr" defTabSz="914192">
                <a:lnSpc>
                  <a:spcPct val="90000"/>
                </a:lnSpc>
                <a:spcBef>
                  <a:spcPct val="0"/>
                </a:spcBef>
                <a:spcAft>
                  <a:spcPts val="588"/>
                </a:spcAft>
                <a:tabLst>
                  <a:tab pos="896214" algn="l"/>
                </a:tabLst>
                <a:defRPr/>
              </a:pPr>
              <a:r>
                <a:rPr lang="en-US" sz="2745" spc="-100">
                  <a:ln w="3175">
                    <a:noFill/>
                  </a:ln>
                  <a:gradFill>
                    <a:gsLst>
                      <a:gs pos="1250">
                        <a:srgbClr val="2F2F2F"/>
                      </a:gs>
                      <a:gs pos="100000">
                        <a:srgbClr val="2F2F2F"/>
                      </a:gs>
                    </a:gsLst>
                    <a:lin ang="5400000" scaled="0"/>
                  </a:gradFill>
                  <a:latin typeface="Segoe UI Semibold" panose="020B0702040204020203" pitchFamily="34" charset="0"/>
                  <a:cs typeface="Segoe UI Semibold" panose="020B0702040204020203" pitchFamily="34" charset="0"/>
                </a:rPr>
                <a:t>Grow</a:t>
              </a:r>
              <a:r>
                <a:rPr lang="en-US" sz="2745" spc="-100">
                  <a:ln w="3175">
                    <a:noFill/>
                  </a:ln>
                  <a:gradFill>
                    <a:gsLst>
                      <a:gs pos="1250">
                        <a:srgbClr val="2F2F2F"/>
                      </a:gs>
                      <a:gs pos="100000">
                        <a:srgbClr val="2F2F2F"/>
                      </a:gs>
                    </a:gsLst>
                    <a:lin ang="5400000" scaled="0"/>
                  </a:gradFill>
                  <a:latin typeface="Segoe UI"/>
                  <a:cs typeface="Segoe UI" pitchFamily="34" charset="0"/>
                </a:rPr>
                <a:t> with</a:t>
              </a:r>
              <a:br>
                <a:rPr lang="en-US" sz="2745" spc="-100">
                  <a:ln w="3175">
                    <a:noFill/>
                  </a:ln>
                  <a:gradFill>
                    <a:gsLst>
                      <a:gs pos="1250">
                        <a:srgbClr val="2F2F2F"/>
                      </a:gs>
                      <a:gs pos="100000">
                        <a:srgbClr val="2F2F2F"/>
                      </a:gs>
                    </a:gsLst>
                    <a:lin ang="5400000" scaled="0"/>
                  </a:gradFill>
                  <a:latin typeface="Segoe UI"/>
                  <a:cs typeface="Segoe UI" pitchFamily="34" charset="0"/>
                </a:rPr>
              </a:br>
              <a:r>
                <a:rPr lang="en-US" sz="2745" spc="-100">
                  <a:ln w="3175">
                    <a:noFill/>
                  </a:ln>
                  <a:gradFill>
                    <a:gsLst>
                      <a:gs pos="1250">
                        <a:srgbClr val="2F2F2F"/>
                      </a:gs>
                      <a:gs pos="100000">
                        <a:srgbClr val="2F2F2F"/>
                      </a:gs>
                    </a:gsLst>
                    <a:lin ang="5400000" scaled="0"/>
                  </a:gradFill>
                  <a:latin typeface="Segoe UI"/>
                  <a:cs typeface="Segoe UI" pitchFamily="34" charset="0"/>
                </a:rPr>
                <a:t>Managed Services</a:t>
              </a:r>
            </a:p>
          </p:txBody>
        </p:sp>
        <p:sp>
          <p:nvSpPr>
            <p:cNvPr id="39" name="Freeform 118">
              <a:extLst>
                <a:ext uri="{FF2B5EF4-FFF2-40B4-BE49-F238E27FC236}">
                  <a16:creationId xmlns:a16="http://schemas.microsoft.com/office/drawing/2014/main" id="{AE1DEE86-2C14-41E3-AFC8-37430D384FA4}"/>
                </a:ext>
              </a:extLst>
            </p:cNvPr>
            <p:cNvSpPr>
              <a:spLocks noEditPoints="1"/>
            </p:cNvSpPr>
            <p:nvPr/>
          </p:nvSpPr>
          <p:spPr bwMode="auto">
            <a:xfrm>
              <a:off x="1800901" y="2467869"/>
              <a:ext cx="815155" cy="964362"/>
            </a:xfrm>
            <a:custGeom>
              <a:avLst/>
              <a:gdLst>
                <a:gd name="T0" fmla="*/ 1089 w 1711"/>
                <a:gd name="T1" fmla="*/ 603 h 2025"/>
                <a:gd name="T2" fmla="*/ 1089 w 1711"/>
                <a:gd name="T3" fmla="*/ 2025 h 2025"/>
                <a:gd name="T4" fmla="*/ 622 w 1711"/>
                <a:gd name="T5" fmla="*/ 2025 h 2025"/>
                <a:gd name="T6" fmla="*/ 622 w 1711"/>
                <a:gd name="T7" fmla="*/ 603 h 2025"/>
                <a:gd name="T8" fmla="*/ 338 w 1711"/>
                <a:gd name="T9" fmla="*/ 603 h 2025"/>
                <a:gd name="T10" fmla="*/ 855 w 1711"/>
                <a:gd name="T11" fmla="*/ 0 h 2025"/>
                <a:gd name="T12" fmla="*/ 1375 w 1711"/>
                <a:gd name="T13" fmla="*/ 603 h 2025"/>
                <a:gd name="T14" fmla="*/ 1089 w 1711"/>
                <a:gd name="T15" fmla="*/ 603 h 2025"/>
                <a:gd name="T16" fmla="*/ 525 w 1711"/>
                <a:gd name="T17" fmla="*/ 2025 h 2025"/>
                <a:gd name="T18" fmla="*/ 525 w 1711"/>
                <a:gd name="T19" fmla="*/ 702 h 2025"/>
                <a:gd name="T20" fmla="*/ 409 w 1711"/>
                <a:gd name="T21" fmla="*/ 702 h 2025"/>
                <a:gd name="T22" fmla="*/ 0 w 1711"/>
                <a:gd name="T23" fmla="*/ 1175 h 2025"/>
                <a:gd name="T24" fmla="*/ 359 w 1711"/>
                <a:gd name="T25" fmla="*/ 1175 h 2025"/>
                <a:gd name="T26" fmla="*/ 359 w 1711"/>
                <a:gd name="T27" fmla="*/ 2025 h 2025"/>
                <a:gd name="T28" fmla="*/ 525 w 1711"/>
                <a:gd name="T29" fmla="*/ 2025 h 2025"/>
                <a:gd name="T30" fmla="*/ 1304 w 1711"/>
                <a:gd name="T31" fmla="*/ 702 h 2025"/>
                <a:gd name="T32" fmla="*/ 1188 w 1711"/>
                <a:gd name="T33" fmla="*/ 702 h 2025"/>
                <a:gd name="T34" fmla="*/ 1188 w 1711"/>
                <a:gd name="T35" fmla="*/ 2025 h 2025"/>
                <a:gd name="T36" fmla="*/ 1354 w 1711"/>
                <a:gd name="T37" fmla="*/ 2025 h 2025"/>
                <a:gd name="T38" fmla="*/ 1354 w 1711"/>
                <a:gd name="T39" fmla="*/ 1175 h 2025"/>
                <a:gd name="T40" fmla="*/ 1711 w 1711"/>
                <a:gd name="T41" fmla="*/ 1175 h 2025"/>
                <a:gd name="T42" fmla="*/ 1304 w 1711"/>
                <a:gd name="T43" fmla="*/ 702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11" h="2025">
                  <a:moveTo>
                    <a:pt x="1089" y="603"/>
                  </a:moveTo>
                  <a:lnTo>
                    <a:pt x="1089" y="2025"/>
                  </a:lnTo>
                  <a:lnTo>
                    <a:pt x="622" y="2025"/>
                  </a:lnTo>
                  <a:lnTo>
                    <a:pt x="622" y="603"/>
                  </a:lnTo>
                  <a:lnTo>
                    <a:pt x="338" y="603"/>
                  </a:lnTo>
                  <a:lnTo>
                    <a:pt x="855" y="0"/>
                  </a:lnTo>
                  <a:lnTo>
                    <a:pt x="1375" y="603"/>
                  </a:lnTo>
                  <a:lnTo>
                    <a:pt x="1089" y="603"/>
                  </a:lnTo>
                  <a:close/>
                  <a:moveTo>
                    <a:pt x="525" y="2025"/>
                  </a:moveTo>
                  <a:lnTo>
                    <a:pt x="525" y="702"/>
                  </a:lnTo>
                  <a:lnTo>
                    <a:pt x="409" y="702"/>
                  </a:lnTo>
                  <a:lnTo>
                    <a:pt x="0" y="1175"/>
                  </a:lnTo>
                  <a:lnTo>
                    <a:pt x="359" y="1175"/>
                  </a:lnTo>
                  <a:lnTo>
                    <a:pt x="359" y="2025"/>
                  </a:lnTo>
                  <a:lnTo>
                    <a:pt x="525" y="2025"/>
                  </a:lnTo>
                  <a:close/>
                  <a:moveTo>
                    <a:pt x="1304" y="702"/>
                  </a:moveTo>
                  <a:lnTo>
                    <a:pt x="1188" y="702"/>
                  </a:lnTo>
                  <a:lnTo>
                    <a:pt x="1188" y="2025"/>
                  </a:lnTo>
                  <a:lnTo>
                    <a:pt x="1354" y="2025"/>
                  </a:lnTo>
                  <a:lnTo>
                    <a:pt x="1354" y="1175"/>
                  </a:lnTo>
                  <a:lnTo>
                    <a:pt x="1711" y="1175"/>
                  </a:lnTo>
                  <a:lnTo>
                    <a:pt x="1304" y="702"/>
                  </a:lnTo>
                  <a:close/>
                </a:path>
              </a:pathLst>
            </a:custGeom>
            <a:solidFill>
              <a:srgbClr val="0070C0"/>
            </a:solidFill>
            <a:ln>
              <a:solidFill>
                <a:schemeClr val="accent3"/>
              </a:solidFill>
            </a:ln>
          </p:spPr>
          <p:txBody>
            <a:bodyPr vert="horz" wrap="square" lIns="89621" tIns="44810" rIns="89621" bIns="44810" numCol="1" anchor="t" anchorCtr="0" compatLnSpc="1">
              <a:prstTxWarp prst="textNoShape">
                <a:avLst/>
              </a:prstTxWarp>
            </a:bodyPr>
            <a:lstStyle/>
            <a:p>
              <a:pPr defTabSz="914192">
                <a:defRPr/>
              </a:pPr>
              <a:endParaRPr lang="en-US" sz="1567">
                <a:gradFill>
                  <a:gsLst>
                    <a:gs pos="0">
                      <a:srgbClr val="E6E6E6"/>
                    </a:gs>
                    <a:gs pos="100000">
                      <a:srgbClr val="E6E6E6"/>
                    </a:gs>
                  </a:gsLst>
                  <a:lin ang="5400000" scaled="0"/>
                </a:gradFill>
                <a:latin typeface="Segoe UI"/>
              </a:endParaRPr>
            </a:p>
          </p:txBody>
        </p:sp>
      </p:grpSp>
      <p:grpSp>
        <p:nvGrpSpPr>
          <p:cNvPr id="40" name="Group 39">
            <a:extLst>
              <a:ext uri="{FF2B5EF4-FFF2-40B4-BE49-F238E27FC236}">
                <a16:creationId xmlns:a16="http://schemas.microsoft.com/office/drawing/2014/main" id="{918449DE-9AA0-42BA-8936-0D2AC72B76E9}"/>
              </a:ext>
            </a:extLst>
          </p:cNvPr>
          <p:cNvGrpSpPr/>
          <p:nvPr/>
        </p:nvGrpSpPr>
        <p:grpSpPr>
          <a:xfrm>
            <a:off x="4457417" y="1690215"/>
            <a:ext cx="3226672" cy="2008803"/>
            <a:chOff x="4624085" y="2552868"/>
            <a:chExt cx="3291840" cy="2049376"/>
          </a:xfrm>
        </p:grpSpPr>
        <p:sp>
          <p:nvSpPr>
            <p:cNvPr id="41" name="Rectangle 40">
              <a:extLst>
                <a:ext uri="{FF2B5EF4-FFF2-40B4-BE49-F238E27FC236}">
                  <a16:creationId xmlns:a16="http://schemas.microsoft.com/office/drawing/2014/main" id="{4AF36F25-7AE0-448A-BFC1-410E8819E732}"/>
                </a:ext>
              </a:extLst>
            </p:cNvPr>
            <p:cNvSpPr/>
            <p:nvPr/>
          </p:nvSpPr>
          <p:spPr>
            <a:xfrm>
              <a:off x="4624085" y="3716910"/>
              <a:ext cx="3291840" cy="885334"/>
            </a:xfrm>
            <a:prstGeom prst="rect">
              <a:avLst/>
            </a:prstGeom>
          </p:spPr>
          <p:txBody>
            <a:bodyPr wrap="square">
              <a:spAutoFit/>
            </a:bodyPr>
            <a:lstStyle/>
            <a:p>
              <a:pPr marL="0" lvl="1" algn="ctr" defTabSz="914192">
                <a:lnSpc>
                  <a:spcPct val="90000"/>
                </a:lnSpc>
                <a:spcBef>
                  <a:spcPct val="0"/>
                </a:spcBef>
                <a:spcAft>
                  <a:spcPts val="588"/>
                </a:spcAft>
                <a:tabLst>
                  <a:tab pos="896214" algn="l"/>
                </a:tabLst>
                <a:defRPr/>
              </a:pPr>
              <a:r>
                <a:rPr lang="en-US" sz="2745" spc="-100">
                  <a:ln w="3175">
                    <a:noFill/>
                  </a:ln>
                  <a:gradFill>
                    <a:gsLst>
                      <a:gs pos="1250">
                        <a:srgbClr val="2F2F2F"/>
                      </a:gs>
                      <a:gs pos="100000">
                        <a:srgbClr val="2F2F2F"/>
                      </a:gs>
                    </a:gsLst>
                    <a:lin ang="5400000" scaled="0"/>
                  </a:gradFill>
                  <a:latin typeface="Segoe UI Semibold" panose="020B0702040204020203" pitchFamily="34" charset="0"/>
                  <a:cs typeface="Segoe UI Semibold" panose="020B0702040204020203" pitchFamily="34" charset="0"/>
                </a:rPr>
                <a:t>Differentiate</a:t>
              </a:r>
              <a:br>
                <a:rPr lang="en-US" sz="2745" spc="-100">
                  <a:ln w="3175">
                    <a:noFill/>
                  </a:ln>
                  <a:gradFill>
                    <a:gsLst>
                      <a:gs pos="1250">
                        <a:srgbClr val="2F2F2F"/>
                      </a:gs>
                      <a:gs pos="100000">
                        <a:srgbClr val="2F2F2F"/>
                      </a:gs>
                    </a:gsLst>
                    <a:lin ang="5400000" scaled="0"/>
                  </a:gradFill>
                  <a:latin typeface="Segoe UI Semibold" panose="020B0702040204020203" pitchFamily="34" charset="0"/>
                  <a:cs typeface="Segoe UI Semibold" panose="020B0702040204020203" pitchFamily="34" charset="0"/>
                </a:rPr>
              </a:br>
              <a:r>
                <a:rPr lang="en-US" sz="2745" spc="-100">
                  <a:ln w="3175">
                    <a:noFill/>
                  </a:ln>
                  <a:gradFill>
                    <a:gsLst>
                      <a:gs pos="1250">
                        <a:srgbClr val="2F2F2F"/>
                      </a:gs>
                      <a:gs pos="100000">
                        <a:srgbClr val="2F2F2F"/>
                      </a:gs>
                    </a:gsLst>
                    <a:lin ang="5400000" scaled="0"/>
                  </a:gradFill>
                  <a:latin typeface="Segoe UI"/>
                  <a:cs typeface="Segoe UI" pitchFamily="34" charset="0"/>
                </a:rPr>
                <a:t>your offerings</a:t>
              </a:r>
            </a:p>
          </p:txBody>
        </p:sp>
        <p:grpSp>
          <p:nvGrpSpPr>
            <p:cNvPr id="42" name="Group 41">
              <a:extLst>
                <a:ext uri="{FF2B5EF4-FFF2-40B4-BE49-F238E27FC236}">
                  <a16:creationId xmlns:a16="http://schemas.microsoft.com/office/drawing/2014/main" id="{54C6191B-A231-49B5-AC7B-4B1C72DB2478}"/>
                </a:ext>
              </a:extLst>
            </p:cNvPr>
            <p:cNvGrpSpPr>
              <a:grpSpLocks noChangeAspect="1"/>
            </p:cNvGrpSpPr>
            <p:nvPr/>
          </p:nvGrpSpPr>
          <p:grpSpPr>
            <a:xfrm>
              <a:off x="5711418" y="2552868"/>
              <a:ext cx="1117175" cy="947689"/>
              <a:chOff x="8614893" y="214588"/>
              <a:chExt cx="607017" cy="514926"/>
            </a:xfrm>
            <a:solidFill>
              <a:schemeClr val="tx2"/>
            </a:solidFill>
          </p:grpSpPr>
          <p:sp>
            <p:nvSpPr>
              <p:cNvPr id="43" name="Rounded Rectangle 2067">
                <a:extLst>
                  <a:ext uri="{FF2B5EF4-FFF2-40B4-BE49-F238E27FC236}">
                    <a16:creationId xmlns:a16="http://schemas.microsoft.com/office/drawing/2014/main" id="{79E27535-8A92-4863-83CF-B38CF3B35554}"/>
                  </a:ext>
                </a:extLst>
              </p:cNvPr>
              <p:cNvSpPr>
                <a:spLocks noChangeAspect="1"/>
              </p:cNvSpPr>
              <p:nvPr/>
            </p:nvSpPr>
            <p:spPr bwMode="auto">
              <a:xfrm>
                <a:off x="8614893" y="214588"/>
                <a:ext cx="548640" cy="473350"/>
              </a:xfrm>
              <a:custGeom>
                <a:avLst/>
                <a:gdLst/>
                <a:ahLst/>
                <a:cxnLst/>
                <a:rect l="l" t="t" r="r" b="b"/>
                <a:pathLst>
                  <a:path w="548640" h="473350">
                    <a:moveTo>
                      <a:pt x="154174" y="22487"/>
                    </a:moveTo>
                    <a:cubicBezTo>
                      <a:pt x="141656" y="22487"/>
                      <a:pt x="131507" y="32635"/>
                      <a:pt x="131507" y="45154"/>
                    </a:cubicBezTo>
                    <a:cubicBezTo>
                      <a:pt x="131507" y="57672"/>
                      <a:pt x="141656" y="67821"/>
                      <a:pt x="154174" y="67821"/>
                    </a:cubicBezTo>
                    <a:cubicBezTo>
                      <a:pt x="166692" y="67821"/>
                      <a:pt x="176841" y="57672"/>
                      <a:pt x="176841" y="45154"/>
                    </a:cubicBezTo>
                    <a:cubicBezTo>
                      <a:pt x="176841" y="32635"/>
                      <a:pt x="166692" y="22487"/>
                      <a:pt x="154174" y="22487"/>
                    </a:cubicBezTo>
                    <a:close/>
                    <a:moveTo>
                      <a:pt x="96600" y="22487"/>
                    </a:moveTo>
                    <a:cubicBezTo>
                      <a:pt x="84081" y="22487"/>
                      <a:pt x="73933" y="32635"/>
                      <a:pt x="73933" y="45154"/>
                    </a:cubicBezTo>
                    <a:cubicBezTo>
                      <a:pt x="73933" y="57672"/>
                      <a:pt x="84081" y="67821"/>
                      <a:pt x="96600" y="67821"/>
                    </a:cubicBezTo>
                    <a:cubicBezTo>
                      <a:pt x="109118" y="67821"/>
                      <a:pt x="119266" y="57672"/>
                      <a:pt x="119266" y="45154"/>
                    </a:cubicBezTo>
                    <a:cubicBezTo>
                      <a:pt x="119266" y="32635"/>
                      <a:pt x="109118" y="22487"/>
                      <a:pt x="96600" y="22487"/>
                    </a:cubicBezTo>
                    <a:close/>
                    <a:moveTo>
                      <a:pt x="39025" y="22487"/>
                    </a:moveTo>
                    <a:cubicBezTo>
                      <a:pt x="26506" y="22487"/>
                      <a:pt x="16358" y="32635"/>
                      <a:pt x="16358" y="45154"/>
                    </a:cubicBezTo>
                    <a:cubicBezTo>
                      <a:pt x="16358" y="57672"/>
                      <a:pt x="26506" y="67821"/>
                      <a:pt x="39025" y="67821"/>
                    </a:cubicBezTo>
                    <a:cubicBezTo>
                      <a:pt x="51543" y="67821"/>
                      <a:pt x="61691" y="57672"/>
                      <a:pt x="61691" y="45154"/>
                    </a:cubicBezTo>
                    <a:cubicBezTo>
                      <a:pt x="61691" y="32635"/>
                      <a:pt x="51543" y="22487"/>
                      <a:pt x="39025" y="22487"/>
                    </a:cubicBezTo>
                    <a:close/>
                    <a:moveTo>
                      <a:pt x="19303" y="0"/>
                    </a:moveTo>
                    <a:lnTo>
                      <a:pt x="529337" y="0"/>
                    </a:lnTo>
                    <a:cubicBezTo>
                      <a:pt x="539998" y="0"/>
                      <a:pt x="548640" y="8642"/>
                      <a:pt x="548640" y="19303"/>
                    </a:cubicBezTo>
                    <a:lnTo>
                      <a:pt x="548640" y="212397"/>
                    </a:lnTo>
                    <a:lnTo>
                      <a:pt x="532283" y="200907"/>
                    </a:lnTo>
                    <a:lnTo>
                      <a:pt x="532283" y="89238"/>
                    </a:lnTo>
                    <a:lnTo>
                      <a:pt x="16358" y="89238"/>
                    </a:lnTo>
                    <a:lnTo>
                      <a:pt x="16358" y="456484"/>
                    </a:lnTo>
                    <a:lnTo>
                      <a:pt x="302594" y="456484"/>
                    </a:lnTo>
                    <a:lnTo>
                      <a:pt x="319591" y="473350"/>
                    </a:lnTo>
                    <a:lnTo>
                      <a:pt x="19303" y="473350"/>
                    </a:lnTo>
                    <a:cubicBezTo>
                      <a:pt x="8642" y="473350"/>
                      <a:pt x="0" y="464708"/>
                      <a:pt x="0" y="454047"/>
                    </a:cubicBezTo>
                    <a:lnTo>
                      <a:pt x="0" y="19303"/>
                    </a:lnTo>
                    <a:cubicBezTo>
                      <a:pt x="0" y="8642"/>
                      <a:pt x="8642" y="0"/>
                      <a:pt x="19303" y="0"/>
                    </a:cubicBezTo>
                    <a:close/>
                  </a:path>
                </a:pathLst>
              </a:custGeom>
              <a:solidFill>
                <a:srgbClr val="0070C0"/>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567" spc="-49">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Freeform 62">
                <a:extLst>
                  <a:ext uri="{FF2B5EF4-FFF2-40B4-BE49-F238E27FC236}">
                    <a16:creationId xmlns:a16="http://schemas.microsoft.com/office/drawing/2014/main" id="{2016CDE1-9985-4767-97BC-9727390A6408}"/>
                  </a:ext>
                </a:extLst>
              </p:cNvPr>
              <p:cNvSpPr>
                <a:spLocks noChangeAspect="1" noEditPoints="1"/>
              </p:cNvSpPr>
              <p:nvPr/>
            </p:nvSpPr>
            <p:spPr bwMode="black">
              <a:xfrm>
                <a:off x="8883494" y="391186"/>
                <a:ext cx="338416" cy="338328"/>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0070C0"/>
              </a:solidFill>
              <a:ln>
                <a:solidFill>
                  <a:srgbClr val="0070C0"/>
                </a:solidFill>
              </a:ln>
            </p:spPr>
            <p:txBody>
              <a:bodyPr vert="horz" wrap="square" lIns="80675" tIns="40338" rIns="80675" bIns="40338" numCol="1" anchor="t" anchorCtr="0" compatLnSpc="1">
                <a:prstTxWarp prst="textNoShape">
                  <a:avLst/>
                </a:prstTxWarp>
              </a:bodyPr>
              <a:lstStyle/>
              <a:p>
                <a:pPr defTabSz="914192">
                  <a:defRPr/>
                </a:pPr>
                <a:endParaRPr lang="en-US" sz="1371">
                  <a:solidFill>
                    <a:srgbClr val="2F2F2F"/>
                  </a:solidFill>
                  <a:latin typeface="Segoe UI"/>
                </a:endParaRPr>
              </a:p>
            </p:txBody>
          </p:sp>
        </p:grpSp>
      </p:grpSp>
      <p:grpSp>
        <p:nvGrpSpPr>
          <p:cNvPr id="45" name="Group 44">
            <a:extLst>
              <a:ext uri="{FF2B5EF4-FFF2-40B4-BE49-F238E27FC236}">
                <a16:creationId xmlns:a16="http://schemas.microsoft.com/office/drawing/2014/main" id="{DC6CE3B9-B5A1-462A-8564-3452707FEA9A}"/>
              </a:ext>
            </a:extLst>
          </p:cNvPr>
          <p:cNvGrpSpPr/>
          <p:nvPr/>
        </p:nvGrpSpPr>
        <p:grpSpPr>
          <a:xfrm>
            <a:off x="8332856" y="1710021"/>
            <a:ext cx="3226672" cy="2109639"/>
            <a:chOff x="8523806" y="2449996"/>
            <a:chExt cx="3291840" cy="2152248"/>
          </a:xfrm>
        </p:grpSpPr>
        <p:sp>
          <p:nvSpPr>
            <p:cNvPr id="46" name="Rectangle 45">
              <a:extLst>
                <a:ext uri="{FF2B5EF4-FFF2-40B4-BE49-F238E27FC236}">
                  <a16:creationId xmlns:a16="http://schemas.microsoft.com/office/drawing/2014/main" id="{96E9DC38-78C5-4505-BF57-0F10DC4CE1ED}"/>
                </a:ext>
              </a:extLst>
            </p:cNvPr>
            <p:cNvSpPr/>
            <p:nvPr/>
          </p:nvSpPr>
          <p:spPr>
            <a:xfrm>
              <a:off x="8523806" y="3716910"/>
              <a:ext cx="3291840" cy="885334"/>
            </a:xfrm>
            <a:prstGeom prst="rect">
              <a:avLst/>
            </a:prstGeom>
          </p:spPr>
          <p:txBody>
            <a:bodyPr wrap="square">
              <a:spAutoFit/>
            </a:bodyPr>
            <a:lstStyle/>
            <a:p>
              <a:pPr marL="0" lvl="1" algn="ctr" defTabSz="914192">
                <a:lnSpc>
                  <a:spcPct val="90000"/>
                </a:lnSpc>
                <a:spcBef>
                  <a:spcPct val="0"/>
                </a:spcBef>
                <a:spcAft>
                  <a:spcPts val="588"/>
                </a:spcAft>
                <a:tabLst>
                  <a:tab pos="896214" algn="l"/>
                </a:tabLst>
                <a:defRPr/>
              </a:pPr>
              <a:r>
                <a:rPr lang="en-US" sz="2745" spc="-100">
                  <a:ln w="3175">
                    <a:noFill/>
                  </a:ln>
                  <a:gradFill>
                    <a:gsLst>
                      <a:gs pos="1250">
                        <a:srgbClr val="2F2F2F"/>
                      </a:gs>
                      <a:gs pos="100000">
                        <a:srgbClr val="2F2F2F"/>
                      </a:gs>
                    </a:gsLst>
                    <a:lin ang="5400000" scaled="0"/>
                  </a:gradFill>
                  <a:latin typeface="Segoe UI Semibold" panose="020B0702040204020203" pitchFamily="34" charset="0"/>
                  <a:cs typeface="Segoe UI Semibold" panose="020B0702040204020203" pitchFamily="34" charset="0"/>
                </a:rPr>
                <a:t>Increase</a:t>
              </a:r>
              <a:br>
                <a:rPr lang="en-US" sz="2745" spc="-100">
                  <a:ln w="3175">
                    <a:noFill/>
                  </a:ln>
                  <a:gradFill>
                    <a:gsLst>
                      <a:gs pos="1250">
                        <a:srgbClr val="2F2F2F"/>
                      </a:gs>
                      <a:gs pos="100000">
                        <a:srgbClr val="2F2F2F"/>
                      </a:gs>
                    </a:gsLst>
                    <a:lin ang="5400000" scaled="0"/>
                  </a:gradFill>
                  <a:latin typeface="Segoe UI"/>
                  <a:cs typeface="Segoe UI" pitchFamily="34" charset="0"/>
                </a:rPr>
              </a:br>
              <a:r>
                <a:rPr lang="en-US" sz="2745" spc="-100">
                  <a:ln w="3175">
                    <a:noFill/>
                  </a:ln>
                  <a:gradFill>
                    <a:gsLst>
                      <a:gs pos="1250">
                        <a:srgbClr val="2F2F2F"/>
                      </a:gs>
                      <a:gs pos="100000">
                        <a:srgbClr val="2F2F2F"/>
                      </a:gs>
                    </a:gsLst>
                    <a:lin ang="5400000" scaled="0"/>
                  </a:gradFill>
                  <a:latin typeface="Segoe UI"/>
                  <a:cs typeface="Segoe UI" pitchFamily="34" charset="0"/>
                </a:rPr>
                <a:t>deal size</a:t>
              </a:r>
            </a:p>
          </p:txBody>
        </p:sp>
        <p:sp>
          <p:nvSpPr>
            <p:cNvPr id="47" name="Freeform 26">
              <a:extLst>
                <a:ext uri="{FF2B5EF4-FFF2-40B4-BE49-F238E27FC236}">
                  <a16:creationId xmlns:a16="http://schemas.microsoft.com/office/drawing/2014/main" id="{DB803D39-5B9F-4077-A289-369F6E77E3BE}"/>
                </a:ext>
              </a:extLst>
            </p:cNvPr>
            <p:cNvSpPr>
              <a:spLocks noChangeAspect="1" noEditPoints="1"/>
            </p:cNvSpPr>
            <p:nvPr/>
          </p:nvSpPr>
          <p:spPr bwMode="auto">
            <a:xfrm>
              <a:off x="9828229" y="2449996"/>
              <a:ext cx="682994" cy="1050561"/>
            </a:xfrm>
            <a:custGeom>
              <a:avLst/>
              <a:gdLst>
                <a:gd name="T0" fmla="*/ 684 w 1310"/>
                <a:gd name="T1" fmla="*/ 718 h 2015"/>
                <a:gd name="T2" fmla="*/ 870 w 1310"/>
                <a:gd name="T3" fmla="*/ 718 h 2015"/>
                <a:gd name="T4" fmla="*/ 870 w 1310"/>
                <a:gd name="T5" fmla="*/ 2015 h 2015"/>
                <a:gd name="T6" fmla="*/ 516 w 1310"/>
                <a:gd name="T7" fmla="*/ 0 h 2015"/>
                <a:gd name="T8" fmla="*/ 870 w 1310"/>
                <a:gd name="T9" fmla="*/ 579 h 2015"/>
                <a:gd name="T10" fmla="*/ 870 w 1310"/>
                <a:gd name="T11" fmla="*/ 394 h 2015"/>
                <a:gd name="T12" fmla="*/ 870 w 1310"/>
                <a:gd name="T13" fmla="*/ 579 h 2015"/>
                <a:gd name="T14" fmla="*/ 684 w 1310"/>
                <a:gd name="T15" fmla="*/ 133 h 2015"/>
                <a:gd name="T16" fmla="*/ 870 w 1310"/>
                <a:gd name="T17" fmla="*/ 318 h 2015"/>
                <a:gd name="T18" fmla="*/ 962 w 1310"/>
                <a:gd name="T19" fmla="*/ 1622 h 2015"/>
                <a:gd name="T20" fmla="*/ 1142 w 1310"/>
                <a:gd name="T21" fmla="*/ 1622 h 2015"/>
                <a:gd name="T22" fmla="*/ 1142 w 1310"/>
                <a:gd name="T23" fmla="*/ 1361 h 2015"/>
                <a:gd name="T24" fmla="*/ 1142 w 1310"/>
                <a:gd name="T25" fmla="*/ 1181 h 2015"/>
                <a:gd name="T26" fmla="*/ 1142 w 1310"/>
                <a:gd name="T27" fmla="*/ 1361 h 2015"/>
                <a:gd name="T28" fmla="*/ 962 w 1310"/>
                <a:gd name="T29" fmla="*/ 915 h 2015"/>
                <a:gd name="T30" fmla="*/ 1142 w 1310"/>
                <a:gd name="T31" fmla="*/ 1100 h 2015"/>
                <a:gd name="T32" fmla="*/ 962 w 1310"/>
                <a:gd name="T33" fmla="*/ 839 h 2015"/>
                <a:gd name="T34" fmla="*/ 1142 w 1310"/>
                <a:gd name="T35" fmla="*/ 839 h 2015"/>
                <a:gd name="T36" fmla="*/ 1142 w 1310"/>
                <a:gd name="T37" fmla="*/ 579 h 2015"/>
                <a:gd name="T38" fmla="*/ 1142 w 1310"/>
                <a:gd name="T39" fmla="*/ 394 h 2015"/>
                <a:gd name="T40" fmla="*/ 1142 w 1310"/>
                <a:gd name="T41" fmla="*/ 579 h 2015"/>
                <a:gd name="T42" fmla="*/ 962 w 1310"/>
                <a:gd name="T43" fmla="*/ 133 h 2015"/>
                <a:gd name="T44" fmla="*/ 1142 w 1310"/>
                <a:gd name="T45" fmla="*/ 318 h 2015"/>
                <a:gd name="T46" fmla="*/ 0 w 1310"/>
                <a:gd name="T47" fmla="*/ 2015 h 2015"/>
                <a:gd name="T48" fmla="*/ 0 w 1310"/>
                <a:gd name="T49" fmla="*/ 794 h 2015"/>
                <a:gd name="T50" fmla="*/ 348 w 1310"/>
                <a:gd name="T51" fmla="*/ 1888 h 2015"/>
                <a:gd name="T52" fmla="*/ 348 w 1310"/>
                <a:gd name="T53" fmla="*/ 1703 h 2015"/>
                <a:gd name="T54" fmla="*/ 348 w 1310"/>
                <a:gd name="T55" fmla="*/ 1888 h 2015"/>
                <a:gd name="T56" fmla="*/ 168 w 1310"/>
                <a:gd name="T57" fmla="*/ 1442 h 2015"/>
                <a:gd name="T58" fmla="*/ 348 w 1310"/>
                <a:gd name="T59" fmla="*/ 1622 h 2015"/>
                <a:gd name="T60" fmla="*/ 168 w 1310"/>
                <a:gd name="T61" fmla="*/ 1361 h 2015"/>
                <a:gd name="T62" fmla="*/ 348 w 1310"/>
                <a:gd name="T63" fmla="*/ 1361 h 2015"/>
                <a:gd name="T64" fmla="*/ 348 w 1310"/>
                <a:gd name="T65" fmla="*/ 1100 h 2015"/>
                <a:gd name="T66" fmla="*/ 348 w 1310"/>
                <a:gd name="T67" fmla="*/ 915 h 2015"/>
                <a:gd name="T68" fmla="*/ 348 w 1310"/>
                <a:gd name="T69" fmla="*/ 1100 h 2015"/>
                <a:gd name="T70" fmla="*/ 441 w 1310"/>
                <a:gd name="T71" fmla="*/ 1703 h 2015"/>
                <a:gd name="T72" fmla="*/ 626 w 1310"/>
                <a:gd name="T73" fmla="*/ 1888 h 2015"/>
                <a:gd name="T74" fmla="*/ 441 w 1310"/>
                <a:gd name="T75" fmla="*/ 1622 h 2015"/>
                <a:gd name="T76" fmla="*/ 626 w 1310"/>
                <a:gd name="T77" fmla="*/ 1622 h 2015"/>
                <a:gd name="T78" fmla="*/ 626 w 1310"/>
                <a:gd name="T79" fmla="*/ 1361 h 2015"/>
                <a:gd name="T80" fmla="*/ 626 w 1310"/>
                <a:gd name="T81" fmla="*/ 1181 h 2015"/>
                <a:gd name="T82" fmla="*/ 626 w 1310"/>
                <a:gd name="T83" fmla="*/ 1361 h 2015"/>
                <a:gd name="T84" fmla="*/ 441 w 1310"/>
                <a:gd name="T85" fmla="*/ 915 h 2015"/>
                <a:gd name="T86" fmla="*/ 626 w 1310"/>
                <a:gd name="T87" fmla="*/ 1100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0" h="2015">
                  <a:moveTo>
                    <a:pt x="516" y="0"/>
                  </a:moveTo>
                  <a:lnTo>
                    <a:pt x="516" y="718"/>
                  </a:lnTo>
                  <a:lnTo>
                    <a:pt x="684" y="718"/>
                  </a:lnTo>
                  <a:lnTo>
                    <a:pt x="684" y="654"/>
                  </a:lnTo>
                  <a:lnTo>
                    <a:pt x="870" y="654"/>
                  </a:lnTo>
                  <a:lnTo>
                    <a:pt x="870" y="718"/>
                  </a:lnTo>
                  <a:lnTo>
                    <a:pt x="870" y="794"/>
                  </a:lnTo>
                  <a:lnTo>
                    <a:pt x="870" y="839"/>
                  </a:lnTo>
                  <a:lnTo>
                    <a:pt x="870" y="2015"/>
                  </a:lnTo>
                  <a:lnTo>
                    <a:pt x="1310" y="2015"/>
                  </a:lnTo>
                  <a:lnTo>
                    <a:pt x="1310" y="0"/>
                  </a:lnTo>
                  <a:lnTo>
                    <a:pt x="516" y="0"/>
                  </a:lnTo>
                  <a:lnTo>
                    <a:pt x="516" y="0"/>
                  </a:lnTo>
                  <a:lnTo>
                    <a:pt x="516" y="0"/>
                  </a:lnTo>
                  <a:close/>
                  <a:moveTo>
                    <a:pt x="870" y="579"/>
                  </a:moveTo>
                  <a:lnTo>
                    <a:pt x="684" y="579"/>
                  </a:lnTo>
                  <a:lnTo>
                    <a:pt x="684" y="394"/>
                  </a:lnTo>
                  <a:lnTo>
                    <a:pt x="870" y="394"/>
                  </a:lnTo>
                  <a:lnTo>
                    <a:pt x="870" y="579"/>
                  </a:lnTo>
                  <a:lnTo>
                    <a:pt x="870" y="579"/>
                  </a:lnTo>
                  <a:lnTo>
                    <a:pt x="870" y="579"/>
                  </a:lnTo>
                  <a:close/>
                  <a:moveTo>
                    <a:pt x="870" y="318"/>
                  </a:moveTo>
                  <a:lnTo>
                    <a:pt x="684" y="318"/>
                  </a:lnTo>
                  <a:lnTo>
                    <a:pt x="684" y="133"/>
                  </a:lnTo>
                  <a:lnTo>
                    <a:pt x="870" y="133"/>
                  </a:lnTo>
                  <a:lnTo>
                    <a:pt x="870" y="318"/>
                  </a:lnTo>
                  <a:lnTo>
                    <a:pt x="870" y="318"/>
                  </a:lnTo>
                  <a:lnTo>
                    <a:pt x="870" y="318"/>
                  </a:lnTo>
                  <a:close/>
                  <a:moveTo>
                    <a:pt x="1142" y="1622"/>
                  </a:moveTo>
                  <a:lnTo>
                    <a:pt x="962" y="1622"/>
                  </a:lnTo>
                  <a:lnTo>
                    <a:pt x="962" y="1442"/>
                  </a:lnTo>
                  <a:lnTo>
                    <a:pt x="1142" y="1442"/>
                  </a:lnTo>
                  <a:lnTo>
                    <a:pt x="1142" y="1622"/>
                  </a:lnTo>
                  <a:lnTo>
                    <a:pt x="1142" y="1622"/>
                  </a:lnTo>
                  <a:lnTo>
                    <a:pt x="1142" y="1622"/>
                  </a:lnTo>
                  <a:close/>
                  <a:moveTo>
                    <a:pt x="1142" y="1361"/>
                  </a:moveTo>
                  <a:lnTo>
                    <a:pt x="962" y="1361"/>
                  </a:lnTo>
                  <a:lnTo>
                    <a:pt x="962" y="1181"/>
                  </a:lnTo>
                  <a:lnTo>
                    <a:pt x="1142" y="1181"/>
                  </a:lnTo>
                  <a:lnTo>
                    <a:pt x="1142" y="1361"/>
                  </a:lnTo>
                  <a:lnTo>
                    <a:pt x="1142" y="1361"/>
                  </a:lnTo>
                  <a:lnTo>
                    <a:pt x="1142" y="1361"/>
                  </a:lnTo>
                  <a:close/>
                  <a:moveTo>
                    <a:pt x="1142" y="1100"/>
                  </a:moveTo>
                  <a:lnTo>
                    <a:pt x="962" y="1100"/>
                  </a:lnTo>
                  <a:lnTo>
                    <a:pt x="962" y="915"/>
                  </a:lnTo>
                  <a:lnTo>
                    <a:pt x="1142" y="915"/>
                  </a:lnTo>
                  <a:lnTo>
                    <a:pt x="1142" y="1100"/>
                  </a:lnTo>
                  <a:lnTo>
                    <a:pt x="1142" y="1100"/>
                  </a:lnTo>
                  <a:lnTo>
                    <a:pt x="1142" y="1100"/>
                  </a:lnTo>
                  <a:close/>
                  <a:moveTo>
                    <a:pt x="1142" y="839"/>
                  </a:moveTo>
                  <a:lnTo>
                    <a:pt x="962" y="839"/>
                  </a:lnTo>
                  <a:lnTo>
                    <a:pt x="962" y="654"/>
                  </a:lnTo>
                  <a:lnTo>
                    <a:pt x="1142" y="654"/>
                  </a:lnTo>
                  <a:lnTo>
                    <a:pt x="1142" y="839"/>
                  </a:lnTo>
                  <a:lnTo>
                    <a:pt x="1142" y="839"/>
                  </a:lnTo>
                  <a:lnTo>
                    <a:pt x="1142" y="839"/>
                  </a:lnTo>
                  <a:close/>
                  <a:moveTo>
                    <a:pt x="1142" y="579"/>
                  </a:moveTo>
                  <a:lnTo>
                    <a:pt x="962" y="579"/>
                  </a:lnTo>
                  <a:lnTo>
                    <a:pt x="962" y="394"/>
                  </a:lnTo>
                  <a:lnTo>
                    <a:pt x="1142" y="394"/>
                  </a:lnTo>
                  <a:lnTo>
                    <a:pt x="1142" y="579"/>
                  </a:lnTo>
                  <a:lnTo>
                    <a:pt x="1142" y="579"/>
                  </a:lnTo>
                  <a:lnTo>
                    <a:pt x="1142" y="579"/>
                  </a:lnTo>
                  <a:close/>
                  <a:moveTo>
                    <a:pt x="1142" y="318"/>
                  </a:moveTo>
                  <a:lnTo>
                    <a:pt x="962" y="318"/>
                  </a:lnTo>
                  <a:lnTo>
                    <a:pt x="962" y="133"/>
                  </a:lnTo>
                  <a:lnTo>
                    <a:pt x="1142" y="133"/>
                  </a:lnTo>
                  <a:lnTo>
                    <a:pt x="1142" y="318"/>
                  </a:lnTo>
                  <a:lnTo>
                    <a:pt x="1142" y="318"/>
                  </a:lnTo>
                  <a:lnTo>
                    <a:pt x="1142" y="318"/>
                  </a:lnTo>
                  <a:close/>
                  <a:moveTo>
                    <a:pt x="0" y="794"/>
                  </a:moveTo>
                  <a:lnTo>
                    <a:pt x="0" y="2015"/>
                  </a:lnTo>
                  <a:lnTo>
                    <a:pt x="794" y="2015"/>
                  </a:lnTo>
                  <a:lnTo>
                    <a:pt x="794" y="794"/>
                  </a:lnTo>
                  <a:lnTo>
                    <a:pt x="0" y="794"/>
                  </a:lnTo>
                  <a:lnTo>
                    <a:pt x="0" y="794"/>
                  </a:lnTo>
                  <a:lnTo>
                    <a:pt x="0" y="794"/>
                  </a:lnTo>
                  <a:close/>
                  <a:moveTo>
                    <a:pt x="348" y="1888"/>
                  </a:moveTo>
                  <a:lnTo>
                    <a:pt x="168" y="1888"/>
                  </a:lnTo>
                  <a:lnTo>
                    <a:pt x="168" y="1703"/>
                  </a:lnTo>
                  <a:lnTo>
                    <a:pt x="348" y="1703"/>
                  </a:lnTo>
                  <a:lnTo>
                    <a:pt x="348" y="1888"/>
                  </a:lnTo>
                  <a:lnTo>
                    <a:pt x="348" y="1888"/>
                  </a:lnTo>
                  <a:lnTo>
                    <a:pt x="348" y="1888"/>
                  </a:lnTo>
                  <a:close/>
                  <a:moveTo>
                    <a:pt x="348" y="1622"/>
                  </a:moveTo>
                  <a:lnTo>
                    <a:pt x="168" y="1622"/>
                  </a:lnTo>
                  <a:lnTo>
                    <a:pt x="168" y="1442"/>
                  </a:lnTo>
                  <a:lnTo>
                    <a:pt x="348" y="1442"/>
                  </a:lnTo>
                  <a:lnTo>
                    <a:pt x="348" y="1622"/>
                  </a:lnTo>
                  <a:lnTo>
                    <a:pt x="348" y="1622"/>
                  </a:lnTo>
                  <a:lnTo>
                    <a:pt x="348" y="1622"/>
                  </a:lnTo>
                  <a:close/>
                  <a:moveTo>
                    <a:pt x="348" y="1361"/>
                  </a:moveTo>
                  <a:lnTo>
                    <a:pt x="168" y="1361"/>
                  </a:lnTo>
                  <a:lnTo>
                    <a:pt x="168" y="1181"/>
                  </a:lnTo>
                  <a:lnTo>
                    <a:pt x="348" y="1181"/>
                  </a:lnTo>
                  <a:lnTo>
                    <a:pt x="348" y="1361"/>
                  </a:lnTo>
                  <a:lnTo>
                    <a:pt x="348" y="1361"/>
                  </a:lnTo>
                  <a:lnTo>
                    <a:pt x="348" y="1361"/>
                  </a:lnTo>
                  <a:close/>
                  <a:moveTo>
                    <a:pt x="348" y="1100"/>
                  </a:moveTo>
                  <a:lnTo>
                    <a:pt x="168" y="1100"/>
                  </a:lnTo>
                  <a:lnTo>
                    <a:pt x="168" y="915"/>
                  </a:lnTo>
                  <a:lnTo>
                    <a:pt x="348" y="915"/>
                  </a:lnTo>
                  <a:lnTo>
                    <a:pt x="348" y="1100"/>
                  </a:lnTo>
                  <a:lnTo>
                    <a:pt x="348" y="1100"/>
                  </a:lnTo>
                  <a:lnTo>
                    <a:pt x="348" y="1100"/>
                  </a:lnTo>
                  <a:close/>
                  <a:moveTo>
                    <a:pt x="626" y="1888"/>
                  </a:moveTo>
                  <a:lnTo>
                    <a:pt x="441" y="1888"/>
                  </a:lnTo>
                  <a:lnTo>
                    <a:pt x="441" y="1703"/>
                  </a:lnTo>
                  <a:lnTo>
                    <a:pt x="626" y="1703"/>
                  </a:lnTo>
                  <a:lnTo>
                    <a:pt x="626" y="1888"/>
                  </a:lnTo>
                  <a:lnTo>
                    <a:pt x="626" y="1888"/>
                  </a:lnTo>
                  <a:lnTo>
                    <a:pt x="626" y="1888"/>
                  </a:lnTo>
                  <a:close/>
                  <a:moveTo>
                    <a:pt x="626" y="1622"/>
                  </a:moveTo>
                  <a:lnTo>
                    <a:pt x="441" y="1622"/>
                  </a:lnTo>
                  <a:lnTo>
                    <a:pt x="441" y="1442"/>
                  </a:lnTo>
                  <a:lnTo>
                    <a:pt x="626" y="1442"/>
                  </a:lnTo>
                  <a:lnTo>
                    <a:pt x="626" y="1622"/>
                  </a:lnTo>
                  <a:lnTo>
                    <a:pt x="626" y="1622"/>
                  </a:lnTo>
                  <a:lnTo>
                    <a:pt x="626" y="1622"/>
                  </a:lnTo>
                  <a:close/>
                  <a:moveTo>
                    <a:pt x="626" y="1361"/>
                  </a:moveTo>
                  <a:lnTo>
                    <a:pt x="441" y="1361"/>
                  </a:lnTo>
                  <a:lnTo>
                    <a:pt x="441" y="1181"/>
                  </a:lnTo>
                  <a:lnTo>
                    <a:pt x="626" y="1181"/>
                  </a:lnTo>
                  <a:lnTo>
                    <a:pt x="626" y="1361"/>
                  </a:lnTo>
                  <a:lnTo>
                    <a:pt x="626" y="1361"/>
                  </a:lnTo>
                  <a:lnTo>
                    <a:pt x="626" y="1361"/>
                  </a:lnTo>
                  <a:close/>
                  <a:moveTo>
                    <a:pt x="626" y="1100"/>
                  </a:moveTo>
                  <a:lnTo>
                    <a:pt x="441" y="1100"/>
                  </a:lnTo>
                  <a:lnTo>
                    <a:pt x="441" y="915"/>
                  </a:lnTo>
                  <a:lnTo>
                    <a:pt x="626" y="915"/>
                  </a:lnTo>
                  <a:lnTo>
                    <a:pt x="626" y="1100"/>
                  </a:lnTo>
                  <a:lnTo>
                    <a:pt x="626" y="1100"/>
                  </a:lnTo>
                  <a:lnTo>
                    <a:pt x="626" y="1100"/>
                  </a:lnTo>
                  <a:close/>
                </a:path>
              </a:pathLst>
            </a:custGeom>
            <a:solidFill>
              <a:srgbClr val="0070C0"/>
            </a:solidFill>
            <a:ln>
              <a:solidFill>
                <a:schemeClr val="accent3"/>
              </a:solid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2F2F2F"/>
                </a:solidFill>
                <a:latin typeface="Segoe UI"/>
              </a:endParaRPr>
            </a:p>
          </p:txBody>
        </p:sp>
      </p:grpSp>
      <p:sp>
        <p:nvSpPr>
          <p:cNvPr id="49" name="Rectangle 48">
            <a:extLst>
              <a:ext uri="{FF2B5EF4-FFF2-40B4-BE49-F238E27FC236}">
                <a16:creationId xmlns:a16="http://schemas.microsoft.com/office/drawing/2014/main" id="{B3DBE5A9-7717-43D1-8AB0-24BF54459D7F}"/>
              </a:ext>
            </a:extLst>
          </p:cNvPr>
          <p:cNvSpPr/>
          <p:nvPr/>
        </p:nvSpPr>
        <p:spPr bwMode="auto">
          <a:xfrm>
            <a:off x="339370" y="3895458"/>
            <a:ext cx="3659634" cy="30993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268889" rIns="179259" bIns="45713" numCol="1" rtlCol="0" anchor="t" anchorCtr="0" compatLnSpc="1">
            <a:prstTxWarp prst="textNoShape">
              <a:avLst/>
            </a:prstTxWarp>
          </a:bodyPr>
          <a:lstStyle/>
          <a:p>
            <a:pPr marL="336080" indent="-336080" defTabSz="914225">
              <a:spcAft>
                <a:spcPts val="1175"/>
              </a:spcAft>
              <a:buFont typeface="Arial" panose="020B0604020202020204" pitchFamily="34" charset="0"/>
              <a:buChar char="•"/>
              <a:defRPr/>
            </a:pPr>
            <a:r>
              <a:rPr lang="en-US" sz="1176" b="1">
                <a:solidFill>
                  <a:srgbClr val="2F2F2F"/>
                </a:solidFill>
                <a:latin typeface="Segoe UI"/>
              </a:rPr>
              <a:t>Expand your business </a:t>
            </a:r>
            <a:r>
              <a:rPr lang="en-US" sz="1176">
                <a:solidFill>
                  <a:srgbClr val="2F2F2F"/>
                </a:solidFill>
                <a:latin typeface="Segoe UI"/>
              </a:rPr>
              <a:t>by modernizing your customers’ desktop and keeping them up to date on Windows 10 and Office 365 ProPlus </a:t>
            </a:r>
            <a:r>
              <a:rPr lang="en-US" sz="1176">
                <a:solidFill>
                  <a:srgbClr val="353535"/>
                </a:solidFill>
                <a:latin typeface="Segoe UI" panose="020B0502040204020203" pitchFamily="34" charset="0"/>
                <a:cs typeface="Segoe UI" panose="020B0502040204020203" pitchFamily="34" charset="0"/>
              </a:rPr>
              <a:t>with Autopilot </a:t>
            </a:r>
            <a:endParaRPr lang="en-US" sz="1176">
              <a:solidFill>
                <a:srgbClr val="2F2F2F"/>
              </a:solidFill>
              <a:latin typeface="Segoe UI"/>
            </a:endParaRPr>
          </a:p>
          <a:p>
            <a:pPr marL="336080" indent="-336080" defTabSz="914225">
              <a:spcAft>
                <a:spcPts val="1175"/>
              </a:spcAft>
              <a:buFont typeface="Arial" panose="020B0604020202020204" pitchFamily="34" charset="0"/>
              <a:buChar char="•"/>
              <a:defRPr/>
            </a:pPr>
            <a:r>
              <a:rPr lang="en-US" sz="1176" b="1">
                <a:solidFill>
                  <a:srgbClr val="353535"/>
                </a:solidFill>
                <a:latin typeface="Segoe UI" panose="020B0502040204020203" pitchFamily="34" charset="0"/>
                <a:cs typeface="Segoe UI" panose="020B0502040204020203" pitchFamily="34" charset="0"/>
              </a:rPr>
              <a:t>Unlock new opportunities</a:t>
            </a:r>
            <a:r>
              <a:rPr lang="en-US" sz="1176">
                <a:solidFill>
                  <a:srgbClr val="353535"/>
                </a:solidFill>
                <a:latin typeface="Segoe UI" panose="020B0502040204020203" pitchFamily="34" charset="0"/>
                <a:cs typeface="Segoe UI" panose="020B0502040204020203" pitchFamily="34" charset="0"/>
              </a:rPr>
              <a:t> with funded offers around Proof of Concepts and Pilots in production</a:t>
            </a:r>
          </a:p>
          <a:p>
            <a:pPr marL="336080" indent="-336080" defTabSz="914225">
              <a:spcAft>
                <a:spcPts val="1175"/>
              </a:spcAft>
              <a:buFont typeface="Arial" panose="020B0604020202020204" pitchFamily="34" charset="0"/>
              <a:buChar char="•"/>
              <a:defRPr/>
            </a:pPr>
            <a:r>
              <a:rPr lang="en-US" sz="1176" b="1">
                <a:solidFill>
                  <a:srgbClr val="2F2F2F"/>
                </a:solidFill>
                <a:latin typeface="Segoe UI"/>
              </a:rPr>
              <a:t>Compelling events </a:t>
            </a:r>
            <a:r>
              <a:rPr lang="en-US" sz="1176">
                <a:solidFill>
                  <a:srgbClr val="2F2F2F"/>
                </a:solidFill>
                <a:latin typeface="Segoe UI"/>
              </a:rPr>
              <a:t>such as Security, End of Life and Modern IT all require professional services and in life managed services to maximize returns for customers</a:t>
            </a:r>
            <a:endParaRPr lang="en-US" sz="1176">
              <a:solidFill>
                <a:srgbClr val="353535"/>
              </a:solidFill>
              <a:latin typeface="Segoe UI" panose="020B0502040204020203" pitchFamily="34" charset="0"/>
              <a:cs typeface="Segoe UI" panose="020B0502040204020203" pitchFamily="34" charset="0"/>
            </a:endParaRPr>
          </a:p>
        </p:txBody>
      </p:sp>
      <p:cxnSp>
        <p:nvCxnSpPr>
          <p:cNvPr id="50" name="Straight Connector 49">
            <a:extLst>
              <a:ext uri="{FF2B5EF4-FFF2-40B4-BE49-F238E27FC236}">
                <a16:creationId xmlns:a16="http://schemas.microsoft.com/office/drawing/2014/main" id="{D9CEDD91-5394-46B0-B522-4B388F44817E}"/>
              </a:ext>
            </a:extLst>
          </p:cNvPr>
          <p:cNvCxnSpPr>
            <a:cxnSpLocks/>
          </p:cNvCxnSpPr>
          <p:nvPr/>
        </p:nvCxnSpPr>
        <p:spPr>
          <a:xfrm>
            <a:off x="1624727" y="3821364"/>
            <a:ext cx="1058940" cy="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B6A9384A-052F-40A7-9711-84220B1B923E}"/>
              </a:ext>
            </a:extLst>
          </p:cNvPr>
          <p:cNvSpPr/>
          <p:nvPr/>
        </p:nvSpPr>
        <p:spPr bwMode="auto">
          <a:xfrm>
            <a:off x="4396049" y="3480085"/>
            <a:ext cx="3556676" cy="23469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268889" rIns="179259" bIns="45713" numCol="1" rtlCol="0" anchor="t" anchorCtr="0" compatLnSpc="1">
            <a:prstTxWarp prst="textNoShape">
              <a:avLst/>
            </a:prstTxWarp>
          </a:bodyPr>
          <a:lstStyle/>
          <a:p>
            <a:pPr algn="ctr" defTabSz="913927" fontAlgn="base">
              <a:spcBef>
                <a:spcPct val="0"/>
              </a:spcBef>
              <a:spcAft>
                <a:spcPct val="0"/>
              </a:spcAft>
              <a:defRPr/>
            </a:pPr>
            <a:endParaRPr lang="en-US" b="1">
              <a:solidFill>
                <a:srgbClr val="2F2F2F"/>
              </a:solidFill>
              <a:latin typeface="Segoe UI" panose="020B0502040204020203" pitchFamily="34" charset="0"/>
              <a:cs typeface="Segoe UI" panose="020B0502040204020203" pitchFamily="34" charset="0"/>
            </a:endParaRPr>
          </a:p>
        </p:txBody>
      </p:sp>
      <p:cxnSp>
        <p:nvCxnSpPr>
          <p:cNvPr id="53" name="Straight Connector 52">
            <a:extLst>
              <a:ext uri="{FF2B5EF4-FFF2-40B4-BE49-F238E27FC236}">
                <a16:creationId xmlns:a16="http://schemas.microsoft.com/office/drawing/2014/main" id="{F8AE59F4-9F67-4E99-834A-B32D2643AE46}"/>
              </a:ext>
            </a:extLst>
          </p:cNvPr>
          <p:cNvCxnSpPr>
            <a:cxnSpLocks/>
          </p:cNvCxnSpPr>
          <p:nvPr/>
        </p:nvCxnSpPr>
        <p:spPr>
          <a:xfrm>
            <a:off x="5588135" y="3750248"/>
            <a:ext cx="1059358" cy="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B0DD9CE-2CA0-4BE3-B0F3-19AE70C4EC05}"/>
              </a:ext>
            </a:extLst>
          </p:cNvPr>
          <p:cNvSpPr/>
          <p:nvPr/>
        </p:nvSpPr>
        <p:spPr bwMode="auto">
          <a:xfrm>
            <a:off x="8084165" y="3895458"/>
            <a:ext cx="3724052" cy="2852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268889" rIns="179259" bIns="45713" numCol="1" rtlCol="0" anchor="t" anchorCtr="0" compatLnSpc="1">
            <a:prstTxWarp prst="textNoShape">
              <a:avLst/>
            </a:prstTxWarp>
          </a:bodyPr>
          <a:lstStyle/>
          <a:p>
            <a:pPr marL="336080" indent="-336080" defTabSz="914225">
              <a:spcAft>
                <a:spcPts val="1175"/>
              </a:spcAft>
              <a:buFont typeface="Arial" panose="020B0604020202020204" pitchFamily="34" charset="0"/>
              <a:buChar char="•"/>
              <a:defRPr/>
            </a:pPr>
            <a:r>
              <a:rPr lang="en-US" sz="1176" b="1">
                <a:solidFill>
                  <a:srgbClr val="353535"/>
                </a:solidFill>
                <a:latin typeface="Segoe UI" panose="020B0502040204020203" pitchFamily="34" charset="0"/>
                <a:cs typeface="Segoe UI" panose="020B0502040204020203" pitchFamily="34" charset="0"/>
              </a:rPr>
              <a:t>Expand your portfolio </a:t>
            </a:r>
            <a:r>
              <a:rPr lang="en-US" sz="1176">
                <a:solidFill>
                  <a:srgbClr val="353535"/>
                </a:solidFill>
                <a:latin typeface="Segoe UI" panose="020B0502040204020203" pitchFamily="34" charset="0"/>
                <a:cs typeface="Segoe UI" panose="020B0502040204020203" pitchFamily="34" charset="0"/>
              </a:rPr>
              <a:t>to offer managed services around secured and productive devices. Integrate proactive management with real time Insights and consider Device as a Service</a:t>
            </a:r>
          </a:p>
          <a:p>
            <a:pPr marL="336080" indent="-336080" defTabSz="914225">
              <a:spcAft>
                <a:spcPts val="1175"/>
              </a:spcAft>
              <a:buFont typeface="Arial" panose="020B0604020202020204" pitchFamily="34" charset="0"/>
              <a:buChar char="•"/>
              <a:defRPr/>
            </a:pPr>
            <a:r>
              <a:rPr lang="en-US" sz="1176" b="1">
                <a:solidFill>
                  <a:srgbClr val="353535"/>
                </a:solidFill>
                <a:latin typeface="Segoe UI" panose="020B0502040204020203" pitchFamily="34" charset="0"/>
                <a:cs typeface="Segoe UI" panose="020B0502040204020203" pitchFamily="34" charset="0"/>
              </a:rPr>
              <a:t>Sell managed updates </a:t>
            </a:r>
            <a:r>
              <a:rPr lang="en-US" sz="1176">
                <a:solidFill>
                  <a:srgbClr val="353535"/>
                </a:solidFill>
                <a:latin typeface="Segoe UI" panose="020B0502040204020203" pitchFamily="34" charset="0"/>
                <a:cs typeface="Segoe UI" panose="020B0502040204020203" pitchFamily="34" charset="0"/>
              </a:rPr>
              <a:t>that match the customers compliance needs to ensure the users are always up to date and hence always compliant. </a:t>
            </a:r>
          </a:p>
          <a:p>
            <a:pPr marL="336080" indent="-336080" defTabSz="914225">
              <a:spcAft>
                <a:spcPts val="1175"/>
              </a:spcAft>
              <a:buFont typeface="Arial" panose="020B0604020202020204" pitchFamily="34" charset="0"/>
              <a:buChar char="•"/>
              <a:defRPr/>
            </a:pPr>
            <a:r>
              <a:rPr lang="en-US" sz="1176" b="1">
                <a:solidFill>
                  <a:srgbClr val="353535"/>
                </a:solidFill>
                <a:latin typeface="Segoe UI" panose="020B0502040204020203" pitchFamily="34" charset="0"/>
                <a:cs typeface="Segoe UI" panose="020B0502040204020203" pitchFamily="34" charset="0"/>
              </a:rPr>
              <a:t>Focus on business outcomes </a:t>
            </a:r>
            <a:r>
              <a:rPr lang="en-US" sz="1176">
                <a:solidFill>
                  <a:srgbClr val="353535"/>
                </a:solidFill>
                <a:latin typeface="Segoe UI" panose="020B0502040204020203" pitchFamily="34" charset="0"/>
                <a:cs typeface="Segoe UI" panose="020B0502040204020203" pitchFamily="34" charset="0"/>
              </a:rPr>
              <a:t>through end-to-end solutions that improve business efficiency, agility, and profitability</a:t>
            </a:r>
          </a:p>
          <a:p>
            <a:pPr algn="ctr" defTabSz="913927" fontAlgn="base">
              <a:spcBef>
                <a:spcPct val="0"/>
              </a:spcBef>
              <a:spcAft>
                <a:spcPct val="0"/>
              </a:spcAft>
              <a:defRPr/>
            </a:pPr>
            <a:endParaRPr lang="en-US" sz="1176" b="1">
              <a:solidFill>
                <a:srgbClr val="2F2F2F"/>
              </a:solidFill>
              <a:latin typeface="Segoe UI" panose="020B0502040204020203" pitchFamily="34" charset="0"/>
              <a:cs typeface="Segoe UI" panose="020B0502040204020203" pitchFamily="34" charset="0"/>
            </a:endParaRPr>
          </a:p>
        </p:txBody>
      </p:sp>
      <p:cxnSp>
        <p:nvCxnSpPr>
          <p:cNvPr id="56" name="Straight Connector 55">
            <a:extLst>
              <a:ext uri="{FF2B5EF4-FFF2-40B4-BE49-F238E27FC236}">
                <a16:creationId xmlns:a16="http://schemas.microsoft.com/office/drawing/2014/main" id="{291AA2B8-A31E-4506-8235-D62375E24483}"/>
              </a:ext>
            </a:extLst>
          </p:cNvPr>
          <p:cNvCxnSpPr>
            <a:cxnSpLocks/>
          </p:cNvCxnSpPr>
          <p:nvPr/>
        </p:nvCxnSpPr>
        <p:spPr>
          <a:xfrm>
            <a:off x="9431146" y="3805911"/>
            <a:ext cx="1101882" cy="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3FB35B9-4E22-4D11-AAFE-C0AAB9E8D752}"/>
              </a:ext>
            </a:extLst>
          </p:cNvPr>
          <p:cNvSpPr/>
          <p:nvPr/>
        </p:nvSpPr>
        <p:spPr>
          <a:xfrm>
            <a:off x="339370" y="378608"/>
            <a:ext cx="11336822" cy="742246"/>
          </a:xfrm>
          <a:prstGeom prst="rect">
            <a:avLst/>
          </a:prstGeom>
        </p:spPr>
        <p:txBody>
          <a:bodyPr wrap="square" anchor="ctr">
            <a:spAutoFit/>
          </a:bodyPr>
          <a:lstStyle/>
          <a:p>
            <a:pPr defTabSz="914192">
              <a:lnSpc>
                <a:spcPct val="90000"/>
              </a:lnSpc>
              <a:spcBef>
                <a:spcPct val="0"/>
              </a:spcBef>
              <a:spcAft>
                <a:spcPts val="588"/>
              </a:spcAft>
              <a:defRPr/>
            </a:pPr>
            <a:r>
              <a:rPr lang="en-US" sz="4705" spc="-147">
                <a:ln w="3175">
                  <a:noFill/>
                </a:ln>
                <a:solidFill>
                  <a:srgbClr val="0070C0"/>
                </a:solidFill>
                <a:latin typeface="Segoe UI Semibold"/>
                <a:cs typeface="Segoe UI" pitchFamily="34" charset="0"/>
              </a:rPr>
              <a:t>Why</a:t>
            </a:r>
            <a:r>
              <a:rPr lang="en-US" sz="4313" spc="-147">
                <a:ln w="3175">
                  <a:noFill/>
                </a:ln>
                <a:gradFill>
                  <a:gsLst>
                    <a:gs pos="1250">
                      <a:srgbClr val="2F2F2F"/>
                    </a:gs>
                    <a:gs pos="100000">
                      <a:srgbClr val="2F2F2F"/>
                    </a:gs>
                  </a:gsLst>
                  <a:lin ang="5400000" scaled="0"/>
                </a:gradFill>
                <a:latin typeface="Segoe UI Semibold"/>
                <a:cs typeface="Segoe UI" pitchFamily="34" charset="0"/>
              </a:rPr>
              <a:t> </a:t>
            </a:r>
            <a:r>
              <a:rPr lang="en-US" sz="3921" spc="-147">
                <a:ln w="3175">
                  <a:noFill/>
                </a:ln>
                <a:gradFill>
                  <a:gsLst>
                    <a:gs pos="1250">
                      <a:srgbClr val="2F2F2F"/>
                    </a:gs>
                    <a:gs pos="100000">
                      <a:srgbClr val="2F2F2F"/>
                    </a:gs>
                  </a:gsLst>
                  <a:lin ang="5400000" scaled="0"/>
                </a:gradFill>
                <a:latin typeface="Segoe UI Semibold"/>
                <a:cs typeface="Segoe UI" pitchFamily="34" charset="0"/>
              </a:rPr>
              <a:t>does Microsoft 365 powered device matter?</a:t>
            </a:r>
            <a:endParaRPr lang="en-US" sz="4313" spc="-147">
              <a:ln w="3175">
                <a:noFill/>
              </a:ln>
              <a:gradFill>
                <a:gsLst>
                  <a:gs pos="1250">
                    <a:srgbClr val="2F2F2F"/>
                  </a:gs>
                  <a:gs pos="100000">
                    <a:srgbClr val="2F2F2F"/>
                  </a:gs>
                </a:gsLst>
                <a:lin ang="5400000" scaled="0"/>
              </a:gradFill>
              <a:latin typeface="Segoe UI Semibold"/>
              <a:cs typeface="Segoe UI" pitchFamily="34" charset="0"/>
            </a:endParaRPr>
          </a:p>
        </p:txBody>
      </p:sp>
      <p:sp>
        <p:nvSpPr>
          <p:cNvPr id="3" name="Rectangle 2">
            <a:extLst>
              <a:ext uri="{FF2B5EF4-FFF2-40B4-BE49-F238E27FC236}">
                <a16:creationId xmlns:a16="http://schemas.microsoft.com/office/drawing/2014/main" id="{E18E5EE9-0796-42E9-9EC8-349C15E29020}"/>
              </a:ext>
            </a:extLst>
          </p:cNvPr>
          <p:cNvSpPr/>
          <p:nvPr/>
        </p:nvSpPr>
        <p:spPr>
          <a:xfrm>
            <a:off x="4457417" y="3802605"/>
            <a:ext cx="3226672" cy="2202602"/>
          </a:xfrm>
          <a:prstGeom prst="rect">
            <a:avLst/>
          </a:prstGeom>
        </p:spPr>
        <p:txBody>
          <a:bodyPr wrap="square">
            <a:spAutoFit/>
          </a:bodyPr>
          <a:lstStyle/>
          <a:p>
            <a:pPr marL="336080" indent="-336080" defTabSz="914225">
              <a:spcAft>
                <a:spcPts val="1175"/>
              </a:spcAft>
              <a:buFont typeface="Arial" panose="020B0604020202020204" pitchFamily="34" charset="0"/>
              <a:buChar char="•"/>
              <a:defRPr/>
            </a:pPr>
            <a:endParaRPr lang="en-US" sz="1176" b="1">
              <a:solidFill>
                <a:srgbClr val="353535"/>
              </a:solidFill>
              <a:latin typeface="Segoe UI" panose="020B0502040204020203" pitchFamily="34" charset="0"/>
              <a:cs typeface="Segoe UI" panose="020B0502040204020203" pitchFamily="34" charset="0"/>
            </a:endParaRPr>
          </a:p>
          <a:p>
            <a:pPr marL="336080" indent="-336080" defTabSz="914225">
              <a:spcAft>
                <a:spcPts val="1175"/>
              </a:spcAft>
              <a:buFont typeface="Arial" panose="020B0604020202020204" pitchFamily="34" charset="0"/>
              <a:buChar char="•"/>
              <a:defRPr/>
            </a:pPr>
            <a:r>
              <a:rPr lang="en-US" sz="1176" b="1">
                <a:solidFill>
                  <a:srgbClr val="353535"/>
                </a:solidFill>
                <a:latin typeface="Segoe UI" panose="020B0502040204020203" pitchFamily="34" charset="0"/>
                <a:cs typeface="Segoe UI" panose="020B0502040204020203" pitchFamily="34" charset="0"/>
              </a:rPr>
              <a:t>Create intelligent automated deployment </a:t>
            </a:r>
            <a:r>
              <a:rPr lang="en-US" sz="1176">
                <a:solidFill>
                  <a:srgbClr val="353535"/>
                </a:solidFill>
                <a:latin typeface="Segoe UI" panose="020B0502040204020203" pitchFamily="34" charset="0"/>
                <a:cs typeface="Segoe UI" panose="020B0502040204020203" pitchFamily="34" charset="0"/>
              </a:rPr>
              <a:t>using Microsoft Autopilot, Azure AD and Intune to drive efficiency, decrease error rates and increase user satisfaction and partner efficiency</a:t>
            </a:r>
          </a:p>
          <a:p>
            <a:pPr marL="336080" indent="-336080" defTabSz="914225">
              <a:spcAft>
                <a:spcPts val="1175"/>
              </a:spcAft>
              <a:buFont typeface="Arial" panose="020B0604020202020204" pitchFamily="34" charset="0"/>
              <a:buChar char="•"/>
              <a:defRPr/>
            </a:pPr>
            <a:r>
              <a:rPr lang="en-US" sz="1176">
                <a:solidFill>
                  <a:srgbClr val="2F2F2F"/>
                </a:solidFill>
                <a:latin typeface="Segoe UI"/>
              </a:rPr>
              <a:t>Help customers </a:t>
            </a:r>
            <a:r>
              <a:rPr lang="en-US" sz="1176" b="1">
                <a:solidFill>
                  <a:srgbClr val="2F2F2F"/>
                </a:solidFill>
                <a:latin typeface="Segoe UI"/>
              </a:rPr>
              <a:t>interpret and respond </a:t>
            </a:r>
            <a:r>
              <a:rPr lang="en-US" sz="1176">
                <a:solidFill>
                  <a:srgbClr val="2F2F2F"/>
                </a:solidFill>
                <a:latin typeface="Segoe UI"/>
              </a:rPr>
              <a:t>to risks surfaced from threat detection dashboards such as Windows Defender ATP &amp; Advanced Threat Analytics</a:t>
            </a:r>
            <a:endParaRPr lang="en-US" sz="1176">
              <a:solidFill>
                <a:srgbClr val="35353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1263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9F599-B51B-4B35-98ED-7B8B38B923D0}"/>
              </a:ext>
            </a:extLst>
          </p:cNvPr>
          <p:cNvSpPr>
            <a:spLocks noGrp="1"/>
          </p:cNvSpPr>
          <p:nvPr>
            <p:ph type="title"/>
          </p:nvPr>
        </p:nvSpPr>
        <p:spPr>
          <a:xfrm>
            <a:off x="269240" y="1186356"/>
            <a:ext cx="11359168" cy="2697988"/>
          </a:xfrm>
        </p:spPr>
        <p:txBody>
          <a:bodyPr/>
          <a:lstStyle/>
          <a:p>
            <a:r>
              <a:rPr lang="en-US"/>
              <a:t>In a not too distant future…</a:t>
            </a:r>
          </a:p>
        </p:txBody>
      </p:sp>
    </p:spTree>
    <p:extLst>
      <p:ext uri="{BB962C8B-B14F-4D97-AF65-F5344CB8AC3E}">
        <p14:creationId xmlns:p14="http://schemas.microsoft.com/office/powerpoint/2010/main" val="362099744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3" name="Rectangle 2"/>
          <p:cNvSpPr/>
          <p:nvPr/>
        </p:nvSpPr>
        <p:spPr>
          <a:xfrm>
            <a:off x="-1" y="-1"/>
            <a:ext cx="12192000" cy="6858000"/>
          </a:xfrm>
          <a:prstGeom prst="rect">
            <a:avLst/>
          </a:prstGeom>
          <a:gradFill flip="none" rotWithShape="1">
            <a:gsLst>
              <a:gs pos="0">
                <a:srgbClr val="000000">
                  <a:alpha val="0"/>
                </a:srgbClr>
              </a:gs>
              <a:gs pos="100000">
                <a:srgbClr val="000000">
                  <a:alpha val="37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Medi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 y="5506"/>
            <a:ext cx="12192004" cy="6858002"/>
          </a:xfrm>
          <a:prstGeom prst="rect">
            <a:avLst/>
          </a:prstGeom>
        </p:spPr>
      </p:pic>
    </p:spTree>
    <p:extLst>
      <p:ext uri="{BB962C8B-B14F-4D97-AF65-F5344CB8AC3E}">
        <p14:creationId xmlns:p14="http://schemas.microsoft.com/office/powerpoint/2010/main" val="1217916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7589C3B5-182C-4164-949D-C8B51225CD3D}"/>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4349" y="814561"/>
            <a:ext cx="12192000" cy="5228878"/>
          </a:xfrm>
          <a:prstGeom prst="rect">
            <a:avLst/>
          </a:prstGeom>
        </p:spPr>
      </p:pic>
      <p:pic>
        <p:nvPicPr>
          <p:cNvPr id="6" name="Picture 5">
            <a:extLst>
              <a:ext uri="{FF2B5EF4-FFF2-40B4-BE49-F238E27FC236}">
                <a16:creationId xmlns:a16="http://schemas.microsoft.com/office/drawing/2014/main" id="{EC569662-98D3-4D1F-AEB4-87CD43336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4561"/>
            <a:ext cx="12192000" cy="5228878"/>
          </a:xfrm>
          <a:prstGeom prst="rect">
            <a:avLst/>
          </a:prstGeom>
        </p:spPr>
      </p:pic>
      <p:sp>
        <p:nvSpPr>
          <p:cNvPr id="2" name="Title 1">
            <a:extLst>
              <a:ext uri="{FF2B5EF4-FFF2-40B4-BE49-F238E27FC236}">
                <a16:creationId xmlns:a16="http://schemas.microsoft.com/office/drawing/2014/main" id="{E2E1EE24-E52E-4EE4-91F9-2ED0DE7DAAC8}"/>
              </a:ext>
            </a:extLst>
          </p:cNvPr>
          <p:cNvSpPr>
            <a:spLocks noGrp="1"/>
          </p:cNvSpPr>
          <p:nvPr>
            <p:ph type="title"/>
          </p:nvPr>
        </p:nvSpPr>
        <p:spPr>
          <a:xfrm>
            <a:off x="442765" y="1332934"/>
            <a:ext cx="11306469" cy="1387944"/>
          </a:xfrm>
        </p:spPr>
        <p:txBody>
          <a:bodyPr/>
          <a:lstStyle/>
          <a:p>
            <a:pPr algn="ctr">
              <a:lnSpc>
                <a:spcPct val="100000"/>
              </a:lnSpc>
              <a:tabLst>
                <a:tab pos="616266" algn="l"/>
              </a:tabLst>
            </a:pPr>
            <a:r>
              <a:rPr lang="en-US"/>
              <a:t>The tools to do more and stay secure. Harness the power of the cloud to help reduce the complexity of managing today’s modern IT device environment.</a:t>
            </a:r>
            <a:br>
              <a:rPr lang="en-US" sz="4000">
                <a:solidFill>
                  <a:schemeClr val="tx1"/>
                </a:solidFill>
              </a:rPr>
            </a:br>
            <a:endParaRPr lang="en-US" sz="3529"/>
          </a:p>
        </p:txBody>
      </p:sp>
      <p:grpSp>
        <p:nvGrpSpPr>
          <p:cNvPr id="38" name="Group 4">
            <a:extLst>
              <a:ext uri="{FF2B5EF4-FFF2-40B4-BE49-F238E27FC236}">
                <a16:creationId xmlns:a16="http://schemas.microsoft.com/office/drawing/2014/main" id="{2C2596E9-031B-429C-99FD-2FC2053F886F}"/>
              </a:ext>
            </a:extLst>
          </p:cNvPr>
          <p:cNvGrpSpPr>
            <a:grpSpLocks noChangeAspect="1"/>
          </p:cNvGrpSpPr>
          <p:nvPr/>
        </p:nvGrpSpPr>
        <p:grpSpPr bwMode="auto">
          <a:xfrm>
            <a:off x="10017613" y="3268453"/>
            <a:ext cx="704942" cy="709138"/>
            <a:chOff x="2107" y="1358"/>
            <a:chExt cx="504" cy="507"/>
          </a:xfrm>
        </p:grpSpPr>
        <p:sp>
          <p:nvSpPr>
            <p:cNvPr id="39" name="Line 5">
              <a:extLst>
                <a:ext uri="{FF2B5EF4-FFF2-40B4-BE49-F238E27FC236}">
                  <a16:creationId xmlns:a16="http://schemas.microsoft.com/office/drawing/2014/main" id="{53F4A0E4-C68F-476F-8D30-CA86DA975B95}"/>
                </a:ext>
              </a:extLst>
            </p:cNvPr>
            <p:cNvSpPr>
              <a:spLocks noChangeShapeType="1"/>
            </p:cNvSpPr>
            <p:nvPr/>
          </p:nvSpPr>
          <p:spPr bwMode="auto">
            <a:xfrm flipH="1">
              <a:off x="2304" y="1659"/>
              <a:ext cx="9" cy="8"/>
            </a:xfrm>
            <a:prstGeom prst="line">
              <a:avLst/>
            </a:prstGeom>
            <a:noFill/>
            <a:ln w="381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40" name="Freeform 6">
              <a:extLst>
                <a:ext uri="{FF2B5EF4-FFF2-40B4-BE49-F238E27FC236}">
                  <a16:creationId xmlns:a16="http://schemas.microsoft.com/office/drawing/2014/main" id="{3C874E7E-A196-4521-8A0C-9CA1A9F1391E}"/>
                </a:ext>
              </a:extLst>
            </p:cNvPr>
            <p:cNvSpPr>
              <a:spLocks/>
            </p:cNvSpPr>
            <p:nvPr/>
          </p:nvSpPr>
          <p:spPr bwMode="auto">
            <a:xfrm>
              <a:off x="2328" y="1523"/>
              <a:ext cx="120" cy="121"/>
            </a:xfrm>
            <a:custGeom>
              <a:avLst/>
              <a:gdLst>
                <a:gd name="T0" fmla="*/ 11 w 56"/>
                <a:gd name="T1" fmla="*/ 0 h 56"/>
                <a:gd name="T2" fmla="*/ 1 w 56"/>
                <a:gd name="T3" fmla="*/ 42 h 56"/>
                <a:gd name="T4" fmla="*/ 13 w 56"/>
                <a:gd name="T5" fmla="*/ 54 h 56"/>
                <a:gd name="T6" fmla="*/ 56 w 56"/>
                <a:gd name="T7" fmla="*/ 45 h 56"/>
                <a:gd name="T8" fmla="*/ 11 w 56"/>
                <a:gd name="T9" fmla="*/ 0 h 56"/>
              </a:gdLst>
              <a:ahLst/>
              <a:cxnLst>
                <a:cxn ang="0">
                  <a:pos x="T0" y="T1"/>
                </a:cxn>
                <a:cxn ang="0">
                  <a:pos x="T2" y="T3"/>
                </a:cxn>
                <a:cxn ang="0">
                  <a:pos x="T4" y="T5"/>
                </a:cxn>
                <a:cxn ang="0">
                  <a:pos x="T6" y="T7"/>
                </a:cxn>
                <a:cxn ang="0">
                  <a:pos x="T8" y="T9"/>
                </a:cxn>
              </a:cxnLst>
              <a:rect l="0" t="0" r="r" b="b"/>
              <a:pathLst>
                <a:path w="56" h="56">
                  <a:moveTo>
                    <a:pt x="11" y="0"/>
                  </a:moveTo>
                  <a:cubicBezTo>
                    <a:pt x="1" y="42"/>
                    <a:pt x="1" y="42"/>
                    <a:pt x="1" y="42"/>
                  </a:cubicBezTo>
                  <a:cubicBezTo>
                    <a:pt x="0" y="49"/>
                    <a:pt x="6" y="56"/>
                    <a:pt x="13" y="54"/>
                  </a:cubicBezTo>
                  <a:cubicBezTo>
                    <a:pt x="56" y="45"/>
                    <a:pt x="56" y="45"/>
                    <a:pt x="56" y="45"/>
                  </a:cubicBezTo>
                  <a:lnTo>
                    <a:pt x="11" y="0"/>
                  </a:lnTo>
                  <a:close/>
                </a:path>
              </a:pathLst>
            </a:cu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41" name="Freeform 7">
              <a:extLst>
                <a:ext uri="{FF2B5EF4-FFF2-40B4-BE49-F238E27FC236}">
                  <a16:creationId xmlns:a16="http://schemas.microsoft.com/office/drawing/2014/main" id="{15387801-71D3-4654-B567-90E8F942B4B2}"/>
                </a:ext>
              </a:extLst>
            </p:cNvPr>
            <p:cNvSpPr>
              <a:spLocks/>
            </p:cNvSpPr>
            <p:nvPr/>
          </p:nvSpPr>
          <p:spPr bwMode="auto">
            <a:xfrm>
              <a:off x="2375" y="1392"/>
              <a:ext cx="204" cy="202"/>
            </a:xfrm>
            <a:custGeom>
              <a:avLst/>
              <a:gdLst>
                <a:gd name="T0" fmla="*/ 96 w 204"/>
                <a:gd name="T1" fmla="*/ 0 h 202"/>
                <a:gd name="T2" fmla="*/ 0 w 204"/>
                <a:gd name="T3" fmla="*/ 97 h 202"/>
                <a:gd name="T4" fmla="*/ 107 w 204"/>
                <a:gd name="T5" fmla="*/ 202 h 202"/>
                <a:gd name="T6" fmla="*/ 204 w 204"/>
                <a:gd name="T7" fmla="*/ 108 h 202"/>
              </a:gdLst>
              <a:ahLst/>
              <a:cxnLst>
                <a:cxn ang="0">
                  <a:pos x="T0" y="T1"/>
                </a:cxn>
                <a:cxn ang="0">
                  <a:pos x="T2" y="T3"/>
                </a:cxn>
                <a:cxn ang="0">
                  <a:pos x="T4" y="T5"/>
                </a:cxn>
                <a:cxn ang="0">
                  <a:pos x="T6" y="T7"/>
                </a:cxn>
              </a:cxnLst>
              <a:rect l="0" t="0" r="r" b="b"/>
              <a:pathLst>
                <a:path w="204" h="202">
                  <a:moveTo>
                    <a:pt x="96" y="0"/>
                  </a:moveTo>
                  <a:lnTo>
                    <a:pt x="0" y="97"/>
                  </a:lnTo>
                  <a:lnTo>
                    <a:pt x="107" y="202"/>
                  </a:lnTo>
                  <a:lnTo>
                    <a:pt x="204" y="108"/>
                  </a:lnTo>
                </a:path>
              </a:pathLst>
            </a:custGeom>
            <a:noFill/>
            <a:ln w="381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42" name="Freeform 8">
              <a:extLst>
                <a:ext uri="{FF2B5EF4-FFF2-40B4-BE49-F238E27FC236}">
                  <a16:creationId xmlns:a16="http://schemas.microsoft.com/office/drawing/2014/main" id="{70084A66-2F15-4A26-B3A2-24C9389182C9}"/>
                </a:ext>
              </a:extLst>
            </p:cNvPr>
            <p:cNvSpPr>
              <a:spLocks/>
            </p:cNvSpPr>
            <p:nvPr/>
          </p:nvSpPr>
          <p:spPr bwMode="auto">
            <a:xfrm>
              <a:off x="2444" y="1453"/>
              <a:ext cx="139" cy="141"/>
            </a:xfrm>
            <a:custGeom>
              <a:avLst/>
              <a:gdLst>
                <a:gd name="T0" fmla="*/ 38 w 139"/>
                <a:gd name="T1" fmla="*/ 141 h 141"/>
                <a:gd name="T2" fmla="*/ 139 w 139"/>
                <a:gd name="T3" fmla="*/ 40 h 141"/>
                <a:gd name="T4" fmla="*/ 122 w 139"/>
                <a:gd name="T5" fmla="*/ 8 h 141"/>
                <a:gd name="T6" fmla="*/ 107 w 139"/>
                <a:gd name="T7" fmla="*/ 0 h 141"/>
                <a:gd name="T8" fmla="*/ 0 w 139"/>
                <a:gd name="T9" fmla="*/ 105 h 141"/>
                <a:gd name="T10" fmla="*/ 38 w 139"/>
                <a:gd name="T11" fmla="*/ 141 h 141"/>
              </a:gdLst>
              <a:ahLst/>
              <a:cxnLst>
                <a:cxn ang="0">
                  <a:pos x="T0" y="T1"/>
                </a:cxn>
                <a:cxn ang="0">
                  <a:pos x="T2" y="T3"/>
                </a:cxn>
                <a:cxn ang="0">
                  <a:pos x="T4" y="T5"/>
                </a:cxn>
                <a:cxn ang="0">
                  <a:pos x="T6" y="T7"/>
                </a:cxn>
                <a:cxn ang="0">
                  <a:pos x="T8" y="T9"/>
                </a:cxn>
                <a:cxn ang="0">
                  <a:pos x="T10" y="T11"/>
                </a:cxn>
              </a:cxnLst>
              <a:rect l="0" t="0" r="r" b="b"/>
              <a:pathLst>
                <a:path w="139" h="141">
                  <a:moveTo>
                    <a:pt x="38" y="141"/>
                  </a:moveTo>
                  <a:lnTo>
                    <a:pt x="139" y="40"/>
                  </a:lnTo>
                  <a:lnTo>
                    <a:pt x="122" y="8"/>
                  </a:lnTo>
                  <a:lnTo>
                    <a:pt x="107" y="0"/>
                  </a:lnTo>
                  <a:lnTo>
                    <a:pt x="0" y="105"/>
                  </a:lnTo>
                  <a:lnTo>
                    <a:pt x="38" y="141"/>
                  </a:lnTo>
                  <a:close/>
                </a:path>
              </a:pathLst>
            </a:custGeom>
            <a:solidFill>
              <a:schemeClr val="tx1"/>
            </a:solidFill>
            <a:ln w="38100">
              <a:noFill/>
              <a:round/>
              <a:headEnd/>
              <a:tailEnd/>
            </a:ln>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43" name="Freeform 9">
              <a:extLst>
                <a:ext uri="{FF2B5EF4-FFF2-40B4-BE49-F238E27FC236}">
                  <a16:creationId xmlns:a16="http://schemas.microsoft.com/office/drawing/2014/main" id="{6E08FBB9-7035-46E8-B545-E25D90AB28D0}"/>
                </a:ext>
              </a:extLst>
            </p:cNvPr>
            <p:cNvSpPr>
              <a:spLocks/>
            </p:cNvSpPr>
            <p:nvPr/>
          </p:nvSpPr>
          <p:spPr bwMode="auto">
            <a:xfrm>
              <a:off x="2343" y="1594"/>
              <a:ext cx="105" cy="41"/>
            </a:xfrm>
            <a:custGeom>
              <a:avLst/>
              <a:gdLst>
                <a:gd name="T0" fmla="*/ 73 w 105"/>
                <a:gd name="T1" fmla="*/ 0 h 41"/>
                <a:gd name="T2" fmla="*/ 0 w 105"/>
                <a:gd name="T3" fmla="*/ 33 h 41"/>
                <a:gd name="T4" fmla="*/ 10 w 105"/>
                <a:gd name="T5" fmla="*/ 41 h 41"/>
                <a:gd name="T6" fmla="*/ 105 w 105"/>
                <a:gd name="T7" fmla="*/ 28 h 41"/>
                <a:gd name="T8" fmla="*/ 73 w 105"/>
                <a:gd name="T9" fmla="*/ 0 h 41"/>
              </a:gdLst>
              <a:ahLst/>
              <a:cxnLst>
                <a:cxn ang="0">
                  <a:pos x="T0" y="T1"/>
                </a:cxn>
                <a:cxn ang="0">
                  <a:pos x="T2" y="T3"/>
                </a:cxn>
                <a:cxn ang="0">
                  <a:pos x="T4" y="T5"/>
                </a:cxn>
                <a:cxn ang="0">
                  <a:pos x="T6" y="T7"/>
                </a:cxn>
                <a:cxn ang="0">
                  <a:pos x="T8" y="T9"/>
                </a:cxn>
              </a:cxnLst>
              <a:rect l="0" t="0" r="r" b="b"/>
              <a:pathLst>
                <a:path w="105" h="41">
                  <a:moveTo>
                    <a:pt x="73" y="0"/>
                  </a:moveTo>
                  <a:lnTo>
                    <a:pt x="0" y="33"/>
                  </a:lnTo>
                  <a:lnTo>
                    <a:pt x="10" y="41"/>
                  </a:lnTo>
                  <a:lnTo>
                    <a:pt x="105" y="28"/>
                  </a:lnTo>
                  <a:lnTo>
                    <a:pt x="73" y="0"/>
                  </a:lnTo>
                  <a:close/>
                </a:path>
              </a:pathLst>
            </a:custGeom>
            <a:solidFill>
              <a:schemeClr val="tx1"/>
            </a:solidFill>
            <a:ln w="25400">
              <a:solidFill>
                <a:schemeClr val="tx1"/>
              </a:solidFill>
              <a:round/>
              <a:headEnd/>
              <a:tailEnd/>
            </a:ln>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44" name="Freeform 10">
              <a:extLst>
                <a:ext uri="{FF2B5EF4-FFF2-40B4-BE49-F238E27FC236}">
                  <a16:creationId xmlns:a16="http://schemas.microsoft.com/office/drawing/2014/main" id="{CB9BE960-FE1A-41E9-AD3F-610F65E975A1}"/>
                </a:ext>
              </a:extLst>
            </p:cNvPr>
            <p:cNvSpPr>
              <a:spLocks/>
            </p:cNvSpPr>
            <p:nvPr/>
          </p:nvSpPr>
          <p:spPr bwMode="auto">
            <a:xfrm>
              <a:off x="2122" y="1721"/>
              <a:ext cx="79" cy="77"/>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45" name="Freeform 11">
              <a:extLst>
                <a:ext uri="{FF2B5EF4-FFF2-40B4-BE49-F238E27FC236}">
                  <a16:creationId xmlns:a16="http://schemas.microsoft.com/office/drawing/2014/main" id="{6FAC6A34-A706-4014-A3C3-60E2D8CB0EE5}"/>
                </a:ext>
              </a:extLst>
            </p:cNvPr>
            <p:cNvSpPr>
              <a:spLocks/>
            </p:cNvSpPr>
            <p:nvPr/>
          </p:nvSpPr>
          <p:spPr bwMode="auto">
            <a:xfrm>
              <a:off x="2107" y="1358"/>
              <a:ext cx="504" cy="507"/>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grpSp>
      <p:grpSp>
        <p:nvGrpSpPr>
          <p:cNvPr id="46" name="Group 45">
            <a:extLst>
              <a:ext uri="{FF2B5EF4-FFF2-40B4-BE49-F238E27FC236}">
                <a16:creationId xmlns:a16="http://schemas.microsoft.com/office/drawing/2014/main" id="{5659DA01-3DF6-48C5-AD23-EAE74C74D64C}"/>
              </a:ext>
            </a:extLst>
          </p:cNvPr>
          <p:cNvGrpSpPr/>
          <p:nvPr/>
        </p:nvGrpSpPr>
        <p:grpSpPr>
          <a:xfrm>
            <a:off x="599401" y="4185221"/>
            <a:ext cx="10990723" cy="813965"/>
            <a:chOff x="1189435" y="4068872"/>
            <a:chExt cx="10460846" cy="847055"/>
          </a:xfrm>
        </p:grpSpPr>
        <p:sp>
          <p:nvSpPr>
            <p:cNvPr id="47" name="Rectangle 16">
              <a:extLst>
                <a:ext uri="{FF2B5EF4-FFF2-40B4-BE49-F238E27FC236}">
                  <a16:creationId xmlns:a16="http://schemas.microsoft.com/office/drawing/2014/main" id="{3378552C-60CC-42DB-A807-30DC6B596D88}"/>
                </a:ext>
              </a:extLst>
            </p:cNvPr>
            <p:cNvSpPr/>
            <p:nvPr/>
          </p:nvSpPr>
          <p:spPr>
            <a:xfrm>
              <a:off x="9181401" y="4092967"/>
              <a:ext cx="2468880" cy="822960"/>
            </a:xfrm>
            <a:prstGeom prst="rect">
              <a:avLst/>
            </a:prstGeom>
            <a:noFill/>
          </p:spPr>
          <p:txBody>
            <a:bodyPr wrap="square" lIns="0" rIns="0">
              <a:noAutofit/>
            </a:bodyPr>
            <a:lstStyle/>
            <a:p>
              <a:pPr algn="ctr" defTabSz="895343">
                <a:lnSpc>
                  <a:spcPts val="2157"/>
                </a:lnSpc>
                <a:spcBef>
                  <a:spcPts val="1176"/>
                </a:spcBef>
                <a:defRPr/>
              </a:pPr>
              <a:r>
                <a:rPr lang="en-GB" sz="2400" kern="0">
                  <a:solidFill>
                    <a:srgbClr val="2F2F2F"/>
                  </a:solidFill>
                  <a:latin typeface="Segoe UI" panose="020B0502040204020203" pitchFamily="34" charset="0"/>
                  <a:cs typeface="Segoe UI" panose="020B0502040204020203" pitchFamily="34" charset="0"/>
                </a:rPr>
                <a:t>E</a:t>
              </a:r>
              <a:r>
                <a:rPr lang="en-US" sz="2400" kern="0" err="1">
                  <a:solidFill>
                    <a:srgbClr val="2F2F2F"/>
                  </a:solidFill>
                  <a:latin typeface="Segoe UI" panose="020B0502040204020203" pitchFamily="34" charset="0"/>
                  <a:cs typeface="Segoe UI" panose="020B0502040204020203" pitchFamily="34" charset="0"/>
                </a:rPr>
                <a:t>nhanced</a:t>
              </a:r>
              <a:endParaRPr lang="en-US" sz="2400" kern="0">
                <a:solidFill>
                  <a:srgbClr val="2F2F2F"/>
                </a:solidFill>
                <a:latin typeface="Segoe UI" panose="020B0502040204020203" pitchFamily="34" charset="0"/>
                <a:cs typeface="Segoe UI" panose="020B0502040204020203" pitchFamily="34" charset="0"/>
              </a:endParaRPr>
            </a:p>
            <a:p>
              <a:pPr algn="ctr" defTabSz="895343">
                <a:lnSpc>
                  <a:spcPts val="2157"/>
                </a:lnSpc>
                <a:spcBef>
                  <a:spcPts val="1176"/>
                </a:spcBef>
                <a:defRPr/>
              </a:pPr>
              <a:r>
                <a:rPr lang="en-GB" sz="2400" kern="0">
                  <a:solidFill>
                    <a:srgbClr val="2F2F2F"/>
                  </a:solidFill>
                  <a:latin typeface="Segoe UI" panose="020B0502040204020203" pitchFamily="34" charset="0"/>
                  <a:cs typeface="Segoe UI" panose="020B0502040204020203" pitchFamily="34" charset="0"/>
                </a:rPr>
                <a:t>P</a:t>
              </a:r>
              <a:r>
                <a:rPr lang="en-US" sz="2400" kern="0" err="1">
                  <a:solidFill>
                    <a:srgbClr val="2F2F2F"/>
                  </a:solidFill>
                  <a:latin typeface="Segoe UI" panose="020B0502040204020203" pitchFamily="34" charset="0"/>
                  <a:cs typeface="Segoe UI" panose="020B0502040204020203" pitchFamily="34" charset="0"/>
                </a:rPr>
                <a:t>roductivity</a:t>
              </a:r>
              <a:endParaRPr lang="en-US" sz="2400" kern="0">
                <a:solidFill>
                  <a:srgbClr val="2F2F2F"/>
                </a:solidFill>
                <a:latin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0D8E8D0B-67CD-4B3E-BC2F-1A07081CB07A}"/>
                </a:ext>
              </a:extLst>
            </p:cNvPr>
            <p:cNvSpPr/>
            <p:nvPr/>
          </p:nvSpPr>
          <p:spPr>
            <a:xfrm>
              <a:off x="6463247" y="4068872"/>
              <a:ext cx="2468880" cy="822960"/>
            </a:xfrm>
            <a:prstGeom prst="rect">
              <a:avLst/>
            </a:prstGeom>
            <a:noFill/>
          </p:spPr>
          <p:txBody>
            <a:bodyPr wrap="square" lIns="0" rIns="0">
              <a:noAutofit/>
            </a:bodyPr>
            <a:lstStyle/>
            <a:p>
              <a:pPr algn="ctr" defTabSz="895343">
                <a:lnSpc>
                  <a:spcPts val="2157"/>
                </a:lnSpc>
                <a:spcBef>
                  <a:spcPts val="1176"/>
                </a:spcBef>
                <a:defRPr/>
              </a:pPr>
              <a:r>
                <a:rPr lang="en-US" sz="2400" kern="0">
                  <a:solidFill>
                    <a:srgbClr val="2F2F2F"/>
                  </a:solidFill>
                  <a:latin typeface="Segoe UI" panose="020B0502040204020203" pitchFamily="34" charset="0"/>
                  <a:cs typeface="Segoe UI" panose="020B0502040204020203" pitchFamily="34" charset="0"/>
                </a:rPr>
                <a:t>Flexible</a:t>
              </a:r>
            </a:p>
            <a:p>
              <a:pPr algn="ctr" defTabSz="895343">
                <a:lnSpc>
                  <a:spcPts val="2157"/>
                </a:lnSpc>
                <a:spcBef>
                  <a:spcPts val="1176"/>
                </a:spcBef>
                <a:defRPr/>
              </a:pPr>
              <a:r>
                <a:rPr lang="en-GB" sz="2400" kern="0">
                  <a:solidFill>
                    <a:srgbClr val="2F2F2F"/>
                  </a:solidFill>
                  <a:latin typeface="Segoe UI" panose="020B0502040204020203" pitchFamily="34" charset="0"/>
                  <a:cs typeface="Segoe UI" panose="020B0502040204020203" pitchFamily="34" charset="0"/>
                </a:rPr>
                <a:t>M</a:t>
              </a:r>
              <a:r>
                <a:rPr lang="en-US" sz="2400" kern="0" err="1">
                  <a:solidFill>
                    <a:srgbClr val="2F2F2F"/>
                  </a:solidFill>
                  <a:latin typeface="Segoe UI" panose="020B0502040204020203" pitchFamily="34" charset="0"/>
                  <a:cs typeface="Segoe UI" panose="020B0502040204020203" pitchFamily="34" charset="0"/>
                </a:rPr>
                <a:t>anagement</a:t>
              </a:r>
              <a:endParaRPr lang="en-US" sz="1600" kern="0">
                <a:solidFill>
                  <a:srgbClr val="2F2F2F"/>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031DFABB-A397-4A6F-8FF5-AF7E6239DCDB}"/>
                </a:ext>
              </a:extLst>
            </p:cNvPr>
            <p:cNvSpPr/>
            <p:nvPr/>
          </p:nvSpPr>
          <p:spPr>
            <a:xfrm>
              <a:off x="3745093" y="4068872"/>
              <a:ext cx="2468880" cy="822960"/>
            </a:xfrm>
            <a:prstGeom prst="rect">
              <a:avLst/>
            </a:prstGeom>
            <a:noFill/>
          </p:spPr>
          <p:txBody>
            <a:bodyPr wrap="square" lIns="0" rIns="0">
              <a:noAutofit/>
            </a:bodyPr>
            <a:lstStyle/>
            <a:p>
              <a:pPr algn="ctr" defTabSz="895343">
                <a:lnSpc>
                  <a:spcPts val="2157"/>
                </a:lnSpc>
                <a:spcBef>
                  <a:spcPts val="1176"/>
                </a:spcBef>
                <a:defRPr/>
              </a:pPr>
              <a:r>
                <a:rPr lang="en-US" sz="2400" kern="0">
                  <a:solidFill>
                    <a:srgbClr val="2F2F2F"/>
                  </a:solidFill>
                  <a:latin typeface="Segoe UI" panose="020B0502040204020203" pitchFamily="34" charset="0"/>
                  <a:cs typeface="Segoe UI" panose="020B0502040204020203" pitchFamily="34" charset="0"/>
                </a:rPr>
                <a:t>Simplified </a:t>
              </a:r>
            </a:p>
            <a:p>
              <a:pPr algn="ctr" defTabSz="895343">
                <a:lnSpc>
                  <a:spcPts val="2157"/>
                </a:lnSpc>
                <a:spcBef>
                  <a:spcPts val="1176"/>
                </a:spcBef>
                <a:defRPr/>
              </a:pPr>
              <a:r>
                <a:rPr lang="en-US" sz="2400" kern="0">
                  <a:solidFill>
                    <a:srgbClr val="2F2F2F"/>
                  </a:solidFill>
                  <a:latin typeface="Segoe UI" panose="020B0502040204020203" pitchFamily="34" charset="0"/>
                  <a:cs typeface="Segoe UI" panose="020B0502040204020203" pitchFamily="34" charset="0"/>
                </a:rPr>
                <a:t>Updates</a:t>
              </a:r>
            </a:p>
          </p:txBody>
        </p:sp>
        <p:sp>
          <p:nvSpPr>
            <p:cNvPr id="50" name="Rectangle 49">
              <a:extLst>
                <a:ext uri="{FF2B5EF4-FFF2-40B4-BE49-F238E27FC236}">
                  <a16:creationId xmlns:a16="http://schemas.microsoft.com/office/drawing/2014/main" id="{A212E372-19F9-415E-9887-8C6A713B93F8}"/>
                </a:ext>
              </a:extLst>
            </p:cNvPr>
            <p:cNvSpPr/>
            <p:nvPr/>
          </p:nvSpPr>
          <p:spPr>
            <a:xfrm>
              <a:off x="1189435" y="4068872"/>
              <a:ext cx="2468880" cy="822960"/>
            </a:xfrm>
            <a:prstGeom prst="rect">
              <a:avLst/>
            </a:prstGeom>
            <a:noFill/>
          </p:spPr>
          <p:txBody>
            <a:bodyPr wrap="square" lIns="0" rIns="0">
              <a:noAutofit/>
            </a:bodyPr>
            <a:lstStyle/>
            <a:p>
              <a:pPr algn="ctr" defTabSz="895343">
                <a:lnSpc>
                  <a:spcPts val="2157"/>
                </a:lnSpc>
                <a:spcBef>
                  <a:spcPts val="1176"/>
                </a:spcBef>
                <a:defRPr/>
              </a:pPr>
              <a:r>
                <a:rPr lang="en-US" sz="2400" kern="0">
                  <a:solidFill>
                    <a:srgbClr val="2F2F2F"/>
                  </a:solidFill>
                  <a:latin typeface="Segoe UI" panose="020B0502040204020203" pitchFamily="34" charset="0"/>
                  <a:cs typeface="Segoe UI" panose="020B0502040204020203" pitchFamily="34" charset="0"/>
                </a:rPr>
                <a:t>Intelligent </a:t>
              </a:r>
            </a:p>
            <a:p>
              <a:pPr algn="ctr" defTabSz="895343">
                <a:lnSpc>
                  <a:spcPts val="2157"/>
                </a:lnSpc>
                <a:spcBef>
                  <a:spcPts val="1176"/>
                </a:spcBef>
                <a:defRPr/>
              </a:pPr>
              <a:r>
                <a:rPr lang="en-US" sz="2400" kern="0">
                  <a:solidFill>
                    <a:srgbClr val="2F2F2F"/>
                  </a:solidFill>
                  <a:latin typeface="Segoe UI" panose="020B0502040204020203" pitchFamily="34" charset="0"/>
                  <a:cs typeface="Segoe UI" panose="020B0502040204020203" pitchFamily="34" charset="0"/>
                </a:rPr>
                <a:t>Security </a:t>
              </a:r>
              <a:endParaRPr lang="en-US" sz="1600" kern="0">
                <a:solidFill>
                  <a:srgbClr val="2F2F2F"/>
                </a:solidFill>
                <a:latin typeface="Segoe UI" panose="020B0502040204020203" pitchFamily="34" charset="0"/>
                <a:cs typeface="Segoe UI" panose="020B0502040204020203" pitchFamily="34" charset="0"/>
              </a:endParaRPr>
            </a:p>
          </p:txBody>
        </p:sp>
      </p:grpSp>
      <p:sp>
        <p:nvSpPr>
          <p:cNvPr id="51" name="people_14">
            <a:extLst>
              <a:ext uri="{FF2B5EF4-FFF2-40B4-BE49-F238E27FC236}">
                <a16:creationId xmlns:a16="http://schemas.microsoft.com/office/drawing/2014/main" id="{E35F1F38-DD62-4C92-88A4-93444B79B548}"/>
              </a:ext>
            </a:extLst>
          </p:cNvPr>
          <p:cNvSpPr>
            <a:spLocks noChangeAspect="1" noEditPoints="1"/>
          </p:cNvSpPr>
          <p:nvPr/>
        </p:nvSpPr>
        <p:spPr bwMode="auto">
          <a:xfrm>
            <a:off x="6935426" y="3332505"/>
            <a:ext cx="1003782" cy="519468"/>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53">
              <a:defRPr/>
            </a:pPr>
            <a:endParaRPr lang="en-US">
              <a:gradFill>
                <a:gsLst>
                  <a:gs pos="0">
                    <a:srgbClr val="505050"/>
                  </a:gs>
                  <a:gs pos="100000">
                    <a:srgbClr val="505050"/>
                  </a:gs>
                </a:gsLst>
              </a:gradFill>
              <a:latin typeface="Segoe UI"/>
            </a:endParaRPr>
          </a:p>
        </p:txBody>
      </p:sp>
      <p:sp>
        <p:nvSpPr>
          <p:cNvPr id="57" name="lock">
            <a:extLst>
              <a:ext uri="{FF2B5EF4-FFF2-40B4-BE49-F238E27FC236}">
                <a16:creationId xmlns:a16="http://schemas.microsoft.com/office/drawing/2014/main" id="{9DF12C9E-D5F2-4064-8C81-A7B4BC3970C4}"/>
              </a:ext>
            </a:extLst>
          </p:cNvPr>
          <p:cNvSpPr>
            <a:spLocks noChangeAspect="1" noEditPoints="1"/>
          </p:cNvSpPr>
          <p:nvPr/>
        </p:nvSpPr>
        <p:spPr bwMode="auto">
          <a:xfrm>
            <a:off x="1697432" y="3267372"/>
            <a:ext cx="461310" cy="6415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53">
              <a:defRPr/>
            </a:pPr>
            <a:endParaRPr lang="en-US">
              <a:gradFill>
                <a:gsLst>
                  <a:gs pos="0">
                    <a:srgbClr val="505050"/>
                  </a:gs>
                  <a:gs pos="100000">
                    <a:srgbClr val="505050"/>
                  </a:gs>
                </a:gsLst>
              </a:gradFill>
              <a:latin typeface="Segoe UI"/>
            </a:endParaRPr>
          </a:p>
        </p:txBody>
      </p:sp>
      <p:grpSp>
        <p:nvGrpSpPr>
          <p:cNvPr id="58" name="Group 57">
            <a:extLst>
              <a:ext uri="{FF2B5EF4-FFF2-40B4-BE49-F238E27FC236}">
                <a16:creationId xmlns:a16="http://schemas.microsoft.com/office/drawing/2014/main" id="{D3B3C038-236C-40CD-A677-63D0FAEBE799}"/>
              </a:ext>
            </a:extLst>
          </p:cNvPr>
          <p:cNvGrpSpPr/>
          <p:nvPr/>
        </p:nvGrpSpPr>
        <p:grpSpPr>
          <a:xfrm>
            <a:off x="4272418" y="3332505"/>
            <a:ext cx="618123" cy="581035"/>
            <a:chOff x="8039387" y="2527477"/>
            <a:chExt cx="765248" cy="719332"/>
          </a:xfrm>
          <a:solidFill>
            <a:schemeClr val="tx1"/>
          </a:solidFill>
        </p:grpSpPr>
        <p:sp>
          <p:nvSpPr>
            <p:cNvPr id="59" name="Freeform 15">
              <a:extLst>
                <a:ext uri="{FF2B5EF4-FFF2-40B4-BE49-F238E27FC236}">
                  <a16:creationId xmlns:a16="http://schemas.microsoft.com/office/drawing/2014/main" id="{5980637B-72E3-4565-B3DB-7B334CDB2881}"/>
                </a:ext>
              </a:extLst>
            </p:cNvPr>
            <p:cNvSpPr>
              <a:spLocks noEditPoints="1"/>
            </p:cNvSpPr>
            <p:nvPr/>
          </p:nvSpPr>
          <p:spPr bwMode="auto">
            <a:xfrm>
              <a:off x="8039387" y="2527477"/>
              <a:ext cx="765248" cy="719332"/>
            </a:xfrm>
            <a:custGeom>
              <a:avLst/>
              <a:gdLst>
                <a:gd name="T0" fmla="*/ 314 w 400"/>
                <a:gd name="T1" fmla="*/ 318 h 376"/>
                <a:gd name="T2" fmla="*/ 314 w 400"/>
                <a:gd name="T3" fmla="*/ 376 h 376"/>
                <a:gd name="T4" fmla="*/ 0 w 400"/>
                <a:gd name="T5" fmla="*/ 376 h 376"/>
                <a:gd name="T6" fmla="*/ 0 w 400"/>
                <a:gd name="T7" fmla="*/ 82 h 376"/>
                <a:gd name="T8" fmla="*/ 57 w 400"/>
                <a:gd name="T9" fmla="*/ 82 h 376"/>
                <a:gd name="T10" fmla="*/ 57 w 400"/>
                <a:gd name="T11" fmla="*/ 157 h 376"/>
                <a:gd name="T12" fmla="*/ 25 w 400"/>
                <a:gd name="T13" fmla="*/ 157 h 376"/>
                <a:gd name="T14" fmla="*/ 25 w 400"/>
                <a:gd name="T15" fmla="*/ 351 h 376"/>
                <a:gd name="T16" fmla="*/ 289 w 400"/>
                <a:gd name="T17" fmla="*/ 351 h 376"/>
                <a:gd name="T18" fmla="*/ 289 w 400"/>
                <a:gd name="T19" fmla="*/ 318 h 376"/>
                <a:gd name="T20" fmla="*/ 314 w 400"/>
                <a:gd name="T21" fmla="*/ 318 h 376"/>
                <a:gd name="T22" fmla="*/ 400 w 400"/>
                <a:gd name="T23" fmla="*/ 290 h 376"/>
                <a:gd name="T24" fmla="*/ 86 w 400"/>
                <a:gd name="T25" fmla="*/ 290 h 376"/>
                <a:gd name="T26" fmla="*/ 86 w 400"/>
                <a:gd name="T27" fmla="*/ 0 h 376"/>
                <a:gd name="T28" fmla="*/ 400 w 400"/>
                <a:gd name="T29" fmla="*/ 0 h 376"/>
                <a:gd name="T30" fmla="*/ 400 w 400"/>
                <a:gd name="T31" fmla="*/ 290 h 376"/>
                <a:gd name="T32" fmla="*/ 375 w 400"/>
                <a:gd name="T33" fmla="*/ 71 h 376"/>
                <a:gd name="T34" fmla="*/ 107 w 400"/>
                <a:gd name="T35" fmla="*/ 71 h 376"/>
                <a:gd name="T36" fmla="*/ 107 w 400"/>
                <a:gd name="T37" fmla="*/ 265 h 376"/>
                <a:gd name="T38" fmla="*/ 375 w 400"/>
                <a:gd name="T39" fmla="*/ 265 h 376"/>
                <a:gd name="T40" fmla="*/ 375 w 400"/>
                <a:gd name="T41" fmla="*/ 7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76">
                  <a:moveTo>
                    <a:pt x="314" y="318"/>
                  </a:moveTo>
                  <a:lnTo>
                    <a:pt x="314" y="376"/>
                  </a:lnTo>
                  <a:lnTo>
                    <a:pt x="0" y="376"/>
                  </a:lnTo>
                  <a:lnTo>
                    <a:pt x="0" y="82"/>
                  </a:lnTo>
                  <a:lnTo>
                    <a:pt x="57" y="82"/>
                  </a:lnTo>
                  <a:lnTo>
                    <a:pt x="57" y="157"/>
                  </a:lnTo>
                  <a:lnTo>
                    <a:pt x="25" y="157"/>
                  </a:lnTo>
                  <a:lnTo>
                    <a:pt x="25" y="351"/>
                  </a:lnTo>
                  <a:lnTo>
                    <a:pt x="289" y="351"/>
                  </a:lnTo>
                  <a:lnTo>
                    <a:pt x="289" y="318"/>
                  </a:lnTo>
                  <a:lnTo>
                    <a:pt x="314" y="318"/>
                  </a:lnTo>
                  <a:close/>
                  <a:moveTo>
                    <a:pt x="400" y="290"/>
                  </a:moveTo>
                  <a:lnTo>
                    <a:pt x="86" y="290"/>
                  </a:lnTo>
                  <a:lnTo>
                    <a:pt x="86" y="0"/>
                  </a:lnTo>
                  <a:lnTo>
                    <a:pt x="400" y="0"/>
                  </a:lnTo>
                  <a:lnTo>
                    <a:pt x="400" y="290"/>
                  </a:lnTo>
                  <a:close/>
                  <a:moveTo>
                    <a:pt x="375" y="71"/>
                  </a:moveTo>
                  <a:lnTo>
                    <a:pt x="107" y="71"/>
                  </a:lnTo>
                  <a:lnTo>
                    <a:pt x="107" y="265"/>
                  </a:lnTo>
                  <a:lnTo>
                    <a:pt x="375" y="265"/>
                  </a:lnTo>
                  <a:lnTo>
                    <a:pt x="375"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60" name="Freeform 16">
              <a:extLst>
                <a:ext uri="{FF2B5EF4-FFF2-40B4-BE49-F238E27FC236}">
                  <a16:creationId xmlns:a16="http://schemas.microsoft.com/office/drawing/2014/main" id="{34EA9156-7D8A-44A9-A4E5-BCC1568B1C43}"/>
                </a:ext>
              </a:extLst>
            </p:cNvPr>
            <p:cNvSpPr>
              <a:spLocks/>
            </p:cNvSpPr>
            <p:nvPr/>
          </p:nvSpPr>
          <p:spPr bwMode="auto">
            <a:xfrm>
              <a:off x="8387575" y="2753225"/>
              <a:ext cx="225748" cy="191312"/>
            </a:xfrm>
            <a:custGeom>
              <a:avLst/>
              <a:gdLst>
                <a:gd name="T0" fmla="*/ 29 w 33"/>
                <a:gd name="T1" fmla="*/ 0 h 28"/>
                <a:gd name="T2" fmla="*/ 30 w 33"/>
                <a:gd name="T3" fmla="*/ 0 h 28"/>
                <a:gd name="T4" fmla="*/ 33 w 33"/>
                <a:gd name="T5" fmla="*/ 2 h 28"/>
                <a:gd name="T6" fmla="*/ 33 w 33"/>
                <a:gd name="T7" fmla="*/ 3 h 28"/>
                <a:gd name="T8" fmla="*/ 33 w 33"/>
                <a:gd name="T9" fmla="*/ 3 h 28"/>
                <a:gd name="T10" fmla="*/ 14 w 33"/>
                <a:gd name="T11" fmla="*/ 28 h 28"/>
                <a:gd name="T12" fmla="*/ 1 w 33"/>
                <a:gd name="T13" fmla="*/ 14 h 28"/>
                <a:gd name="T14" fmla="*/ 1 w 33"/>
                <a:gd name="T15" fmla="*/ 13 h 28"/>
                <a:gd name="T16" fmla="*/ 1 w 33"/>
                <a:gd name="T17" fmla="*/ 13 h 28"/>
                <a:gd name="T18" fmla="*/ 4 w 33"/>
                <a:gd name="T19" fmla="*/ 10 h 28"/>
                <a:gd name="T20" fmla="*/ 4 w 33"/>
                <a:gd name="T21" fmla="*/ 9 h 28"/>
                <a:gd name="T22" fmla="*/ 5 w 33"/>
                <a:gd name="T23" fmla="*/ 10 h 28"/>
                <a:gd name="T24" fmla="*/ 14 w 33"/>
                <a:gd name="T25" fmla="*/ 19 h 28"/>
                <a:gd name="T26" fmla="*/ 28 w 33"/>
                <a:gd name="T27" fmla="*/ 0 h 28"/>
                <a:gd name="T28" fmla="*/ 29 w 33"/>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8">
                  <a:moveTo>
                    <a:pt x="29" y="0"/>
                  </a:moveTo>
                  <a:cubicBezTo>
                    <a:pt x="29" y="0"/>
                    <a:pt x="29" y="0"/>
                    <a:pt x="30" y="0"/>
                  </a:cubicBezTo>
                  <a:cubicBezTo>
                    <a:pt x="33" y="2"/>
                    <a:pt x="33" y="2"/>
                    <a:pt x="33" y="2"/>
                  </a:cubicBezTo>
                  <a:cubicBezTo>
                    <a:pt x="33" y="2"/>
                    <a:pt x="33" y="3"/>
                    <a:pt x="33" y="3"/>
                  </a:cubicBezTo>
                  <a:cubicBezTo>
                    <a:pt x="33" y="3"/>
                    <a:pt x="33" y="3"/>
                    <a:pt x="33" y="3"/>
                  </a:cubicBezTo>
                  <a:cubicBezTo>
                    <a:pt x="14" y="28"/>
                    <a:pt x="14" y="28"/>
                    <a:pt x="14" y="28"/>
                  </a:cubicBezTo>
                  <a:cubicBezTo>
                    <a:pt x="1" y="14"/>
                    <a:pt x="1" y="14"/>
                    <a:pt x="1" y="14"/>
                  </a:cubicBezTo>
                  <a:cubicBezTo>
                    <a:pt x="1" y="13"/>
                    <a:pt x="0" y="13"/>
                    <a:pt x="1" y="13"/>
                  </a:cubicBezTo>
                  <a:cubicBezTo>
                    <a:pt x="1" y="13"/>
                    <a:pt x="1" y="13"/>
                    <a:pt x="1" y="13"/>
                  </a:cubicBezTo>
                  <a:cubicBezTo>
                    <a:pt x="4" y="10"/>
                    <a:pt x="4" y="10"/>
                    <a:pt x="4" y="10"/>
                  </a:cubicBezTo>
                  <a:cubicBezTo>
                    <a:pt x="4" y="9"/>
                    <a:pt x="4" y="9"/>
                    <a:pt x="4" y="9"/>
                  </a:cubicBezTo>
                  <a:cubicBezTo>
                    <a:pt x="5" y="9"/>
                    <a:pt x="5" y="9"/>
                    <a:pt x="5" y="10"/>
                  </a:cubicBezTo>
                  <a:cubicBezTo>
                    <a:pt x="14" y="19"/>
                    <a:pt x="14" y="19"/>
                    <a:pt x="14" y="19"/>
                  </a:cubicBezTo>
                  <a:cubicBezTo>
                    <a:pt x="28" y="0"/>
                    <a:pt x="28" y="0"/>
                    <a:pt x="28" y="0"/>
                  </a:cubicBezTo>
                  <a:cubicBezTo>
                    <a:pt x="29" y="0"/>
                    <a:pt x="29" y="0"/>
                    <a:pt x="29" y="0"/>
                  </a:cubicBezTo>
                </a:path>
              </a:pathLst>
            </a:custGeom>
            <a:solidFill>
              <a:srgbClr val="0070C0"/>
            </a:solidFill>
            <a:ln w="9525">
              <a:solidFill>
                <a:schemeClr val="accent1"/>
              </a:solidFill>
              <a:round/>
              <a:headEnd/>
              <a:tailEnd/>
            </a:ln>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grpSp>
      <p:sp>
        <p:nvSpPr>
          <p:cNvPr id="3" name="Rectangle 2">
            <a:extLst>
              <a:ext uri="{FF2B5EF4-FFF2-40B4-BE49-F238E27FC236}">
                <a16:creationId xmlns:a16="http://schemas.microsoft.com/office/drawing/2014/main" id="{E4B83392-6D1A-4113-A97C-206AAA60EFFE}"/>
              </a:ext>
            </a:extLst>
          </p:cNvPr>
          <p:cNvSpPr/>
          <p:nvPr/>
        </p:nvSpPr>
        <p:spPr>
          <a:xfrm>
            <a:off x="3713063" y="132263"/>
            <a:ext cx="4589718" cy="584775"/>
          </a:xfrm>
          <a:prstGeom prst="rect">
            <a:avLst/>
          </a:prstGeom>
        </p:spPr>
        <p:txBody>
          <a:bodyPr wrap="none">
            <a:spAutoFit/>
          </a:bodyPr>
          <a:lstStyle/>
          <a:p>
            <a:r>
              <a:rPr lang="en-US" sz="3200">
                <a:ln w="0"/>
                <a:solidFill>
                  <a:schemeClr val="accent1"/>
                </a:solidFill>
                <a:effectLst>
                  <a:outerShdw blurRad="38100" dist="25400" dir="5400000" algn="ctr" rotWithShape="0">
                    <a:srgbClr val="6E747A">
                      <a:alpha val="43000"/>
                    </a:srgbClr>
                  </a:outerShdw>
                </a:effectLst>
                <a:cs typeface="Segoe UI" pitchFamily="34" charset="0"/>
              </a:rPr>
              <a:t>Windows 10</a:t>
            </a:r>
            <a:r>
              <a:rPr lang="en-US">
                <a:ln w="0"/>
                <a:solidFill>
                  <a:schemeClr val="accent1"/>
                </a:solidFill>
                <a:effectLst>
                  <a:outerShdw blurRad="38100" dist="25400" dir="5400000" algn="ctr" rotWithShape="0">
                    <a:srgbClr val="6E747A">
                      <a:alpha val="43000"/>
                    </a:srgbClr>
                  </a:outerShdw>
                </a:effectLst>
              </a:rPr>
              <a:t> </a:t>
            </a:r>
            <a:r>
              <a:rPr lang="en-US" sz="3200">
                <a:ln w="0"/>
                <a:solidFill>
                  <a:schemeClr val="accent1"/>
                </a:solidFill>
                <a:effectLst>
                  <a:outerShdw blurRad="38100" dist="25400" dir="5400000" algn="ctr" rotWithShape="0">
                    <a:srgbClr val="6E747A">
                      <a:alpha val="43000"/>
                    </a:srgbClr>
                  </a:outerShdw>
                </a:effectLst>
                <a:cs typeface="Segoe UI" pitchFamily="34" charset="0"/>
              </a:rPr>
              <a:t>for</a:t>
            </a:r>
            <a:r>
              <a:rPr lang="en-US">
                <a:ln w="0"/>
                <a:solidFill>
                  <a:schemeClr val="accent1"/>
                </a:solidFill>
                <a:effectLst>
                  <a:outerShdw blurRad="38100" dist="25400" dir="5400000" algn="ctr" rotWithShape="0">
                    <a:srgbClr val="6E747A">
                      <a:alpha val="43000"/>
                    </a:srgbClr>
                  </a:outerShdw>
                </a:effectLst>
              </a:rPr>
              <a:t> </a:t>
            </a:r>
            <a:r>
              <a:rPr lang="en-US" sz="3200">
                <a:ln w="0"/>
                <a:solidFill>
                  <a:schemeClr val="accent1"/>
                </a:solidFill>
                <a:effectLst>
                  <a:outerShdw blurRad="38100" dist="25400" dir="5400000" algn="ctr" rotWithShape="0">
                    <a:srgbClr val="6E747A">
                      <a:alpha val="43000"/>
                    </a:srgbClr>
                  </a:outerShdw>
                </a:effectLst>
                <a:cs typeface="Segoe UI" pitchFamily="34" charset="0"/>
              </a:rPr>
              <a:t>business</a:t>
            </a:r>
          </a:p>
        </p:txBody>
      </p:sp>
    </p:spTree>
    <p:extLst>
      <p:ext uri="{BB962C8B-B14F-4D97-AF65-F5344CB8AC3E}">
        <p14:creationId xmlns:p14="http://schemas.microsoft.com/office/powerpoint/2010/main" val="1587090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7589C3B5-182C-4164-949D-C8B51225CD3D}"/>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4349" y="814561"/>
            <a:ext cx="12192000" cy="5228878"/>
          </a:xfrm>
          <a:prstGeom prst="rect">
            <a:avLst/>
          </a:prstGeom>
        </p:spPr>
      </p:pic>
      <p:sp>
        <p:nvSpPr>
          <p:cNvPr id="3" name="Rectangle 2">
            <a:extLst>
              <a:ext uri="{FF2B5EF4-FFF2-40B4-BE49-F238E27FC236}">
                <a16:creationId xmlns:a16="http://schemas.microsoft.com/office/drawing/2014/main" id="{E4B83392-6D1A-4113-A97C-206AAA60EFFE}"/>
              </a:ext>
            </a:extLst>
          </p:cNvPr>
          <p:cNvSpPr/>
          <p:nvPr/>
        </p:nvSpPr>
        <p:spPr>
          <a:xfrm>
            <a:off x="3713063" y="132263"/>
            <a:ext cx="4589718" cy="584775"/>
          </a:xfrm>
          <a:prstGeom prst="rect">
            <a:avLst/>
          </a:prstGeom>
        </p:spPr>
        <p:txBody>
          <a:bodyPr wrap="none">
            <a:spAutoFit/>
          </a:bodyPr>
          <a:lstStyle/>
          <a:p>
            <a:r>
              <a:rPr lang="en-US" sz="3200">
                <a:ln w="0"/>
                <a:solidFill>
                  <a:schemeClr val="accent1"/>
                </a:solidFill>
                <a:effectLst>
                  <a:outerShdw blurRad="38100" dist="25400" dir="5400000" algn="ctr" rotWithShape="0">
                    <a:srgbClr val="6E747A">
                      <a:alpha val="43000"/>
                    </a:srgbClr>
                  </a:outerShdw>
                </a:effectLst>
                <a:cs typeface="Segoe UI" pitchFamily="34" charset="0"/>
              </a:rPr>
              <a:t>Windows 10</a:t>
            </a:r>
            <a:r>
              <a:rPr lang="en-US">
                <a:ln w="0"/>
                <a:solidFill>
                  <a:schemeClr val="accent1"/>
                </a:solidFill>
                <a:effectLst>
                  <a:outerShdw blurRad="38100" dist="25400" dir="5400000" algn="ctr" rotWithShape="0">
                    <a:srgbClr val="6E747A">
                      <a:alpha val="43000"/>
                    </a:srgbClr>
                  </a:outerShdw>
                </a:effectLst>
              </a:rPr>
              <a:t> </a:t>
            </a:r>
            <a:r>
              <a:rPr lang="en-US" sz="3200">
                <a:ln w="0"/>
                <a:solidFill>
                  <a:schemeClr val="accent1"/>
                </a:solidFill>
                <a:effectLst>
                  <a:outerShdw blurRad="38100" dist="25400" dir="5400000" algn="ctr" rotWithShape="0">
                    <a:srgbClr val="6E747A">
                      <a:alpha val="43000"/>
                    </a:srgbClr>
                  </a:outerShdw>
                </a:effectLst>
                <a:cs typeface="Segoe UI" pitchFamily="34" charset="0"/>
              </a:rPr>
              <a:t>for</a:t>
            </a:r>
            <a:r>
              <a:rPr lang="en-US">
                <a:ln w="0"/>
                <a:solidFill>
                  <a:schemeClr val="accent1"/>
                </a:solidFill>
                <a:effectLst>
                  <a:outerShdw blurRad="38100" dist="25400" dir="5400000" algn="ctr" rotWithShape="0">
                    <a:srgbClr val="6E747A">
                      <a:alpha val="43000"/>
                    </a:srgbClr>
                  </a:outerShdw>
                </a:effectLst>
              </a:rPr>
              <a:t> </a:t>
            </a:r>
            <a:r>
              <a:rPr lang="en-US" sz="3200">
                <a:ln w="0"/>
                <a:solidFill>
                  <a:schemeClr val="accent1"/>
                </a:solidFill>
                <a:effectLst>
                  <a:outerShdw blurRad="38100" dist="25400" dir="5400000" algn="ctr" rotWithShape="0">
                    <a:srgbClr val="6E747A">
                      <a:alpha val="43000"/>
                    </a:srgbClr>
                  </a:outerShdw>
                </a:effectLst>
                <a:cs typeface="Segoe UI" pitchFamily="34" charset="0"/>
              </a:rPr>
              <a:t>business</a:t>
            </a:r>
          </a:p>
        </p:txBody>
      </p:sp>
      <p:graphicFrame>
        <p:nvGraphicFramePr>
          <p:cNvPr id="7" name="Table 6">
            <a:extLst>
              <a:ext uri="{FF2B5EF4-FFF2-40B4-BE49-F238E27FC236}">
                <a16:creationId xmlns:a16="http://schemas.microsoft.com/office/drawing/2014/main" id="{3A307969-7D47-40A5-9A81-7530C7D75BAA}"/>
              </a:ext>
            </a:extLst>
          </p:cNvPr>
          <p:cNvGraphicFramePr>
            <a:graphicFrameLocks noGrp="1"/>
          </p:cNvGraphicFramePr>
          <p:nvPr>
            <p:extLst>
              <p:ext uri="{D42A27DB-BD31-4B8C-83A1-F6EECF244321}">
                <p14:modId xmlns:p14="http://schemas.microsoft.com/office/powerpoint/2010/main" val="4254747553"/>
              </p:ext>
            </p:extLst>
          </p:nvPr>
        </p:nvGraphicFramePr>
        <p:xfrm>
          <a:off x="1763552" y="1501741"/>
          <a:ext cx="9116969" cy="3607000"/>
        </p:xfrm>
        <a:graphic>
          <a:graphicData uri="http://schemas.openxmlformats.org/drawingml/2006/table">
            <a:tbl>
              <a:tblPr firstRow="1" bandRow="1">
                <a:tableStyleId>{C083E6E3-FA7D-4D7B-A595-EF9225AFEA82}</a:tableStyleId>
              </a:tblPr>
              <a:tblGrid>
                <a:gridCol w="5516274">
                  <a:extLst>
                    <a:ext uri="{9D8B030D-6E8A-4147-A177-3AD203B41FA5}">
                      <a16:colId xmlns:a16="http://schemas.microsoft.com/office/drawing/2014/main" val="4134452036"/>
                    </a:ext>
                  </a:extLst>
                </a:gridCol>
                <a:gridCol w="2031953">
                  <a:extLst>
                    <a:ext uri="{9D8B030D-6E8A-4147-A177-3AD203B41FA5}">
                      <a16:colId xmlns:a16="http://schemas.microsoft.com/office/drawing/2014/main" val="1023431778"/>
                    </a:ext>
                  </a:extLst>
                </a:gridCol>
                <a:gridCol w="1568742">
                  <a:extLst>
                    <a:ext uri="{9D8B030D-6E8A-4147-A177-3AD203B41FA5}">
                      <a16:colId xmlns:a16="http://schemas.microsoft.com/office/drawing/2014/main" val="3815308035"/>
                    </a:ext>
                  </a:extLst>
                </a:gridCol>
              </a:tblGrid>
              <a:tr h="597702">
                <a:tc>
                  <a:txBody>
                    <a:bodyPr/>
                    <a:lstStyle/>
                    <a:p>
                      <a:pPr algn="l"/>
                      <a:r>
                        <a:rPr lang="en-GB"/>
                        <a:t>Feature</a:t>
                      </a:r>
                      <a:endParaRPr lang="en-US"/>
                    </a:p>
                  </a:txBody>
                  <a:tcPr/>
                </a:tc>
                <a:tc>
                  <a:txBody>
                    <a:bodyPr/>
                    <a:lstStyle/>
                    <a:p>
                      <a:pPr algn="ctr"/>
                      <a:r>
                        <a:rPr lang="en-GB"/>
                        <a:t>Windows 10 Pro</a:t>
                      </a:r>
                      <a:endParaRPr lang="en-US"/>
                    </a:p>
                  </a:txBody>
                  <a:tcPr/>
                </a:tc>
                <a:tc>
                  <a:txBody>
                    <a:bodyPr/>
                    <a:lstStyle/>
                    <a:p>
                      <a:pPr algn="ctr"/>
                      <a:r>
                        <a:rPr lang="en-GB"/>
                        <a:t>Windows10 </a:t>
                      </a:r>
                    </a:p>
                    <a:p>
                      <a:pPr algn="ctr"/>
                      <a:r>
                        <a:rPr lang="en-GB"/>
                        <a:t>Enterprise</a:t>
                      </a:r>
                      <a:endParaRPr lang="en-US"/>
                    </a:p>
                  </a:txBody>
                  <a:tcPr/>
                </a:tc>
                <a:extLst>
                  <a:ext uri="{0D108BD9-81ED-4DB2-BD59-A6C34878D82A}">
                    <a16:rowId xmlns:a16="http://schemas.microsoft.com/office/drawing/2014/main" val="2342786352"/>
                  </a:ext>
                </a:extLst>
              </a:tr>
              <a:tr h="597702">
                <a:tc>
                  <a:txBody>
                    <a:bodyPr/>
                    <a:lstStyle/>
                    <a:p>
                      <a:pPr algn="l"/>
                      <a:r>
                        <a:rPr lang="en-US">
                          <a:effectLst/>
                        </a:rPr>
                        <a:t>Windows Hello for Business</a:t>
                      </a:r>
                      <a:r>
                        <a:rPr lang="en-US" baseline="30000">
                          <a:effectLst/>
                        </a:rPr>
                        <a:t> </a:t>
                      </a:r>
                      <a:endParaRPr lang="en-US" b="1">
                        <a:effectLst/>
                      </a:endParaRPr>
                    </a:p>
                  </a:txBody>
                  <a:tcPr marL="90488" marR="57150" marT="47625" marB="47625" anchor="ctr"/>
                </a:tc>
                <a:tc>
                  <a:txBody>
                    <a:bodyPr/>
                    <a:lstStyle/>
                    <a:p>
                      <a:pPr algn="ctr"/>
                      <a:endParaRPr lang="en-US" b="0" i="0">
                        <a:effectLst/>
                        <a:latin typeface="MWF-MDL2"/>
                      </a:endParaRPr>
                    </a:p>
                  </a:txBody>
                  <a:tcPr marL="57150" marR="57150" marT="47625" marB="47625" anchor="ctr"/>
                </a:tc>
                <a:tc>
                  <a:txBody>
                    <a:bodyPr/>
                    <a:lstStyle/>
                    <a:p>
                      <a:pPr algn="ctr"/>
                      <a:endParaRPr lang="en-US" b="0" i="0">
                        <a:effectLst/>
                        <a:latin typeface="MWF-MDL2"/>
                      </a:endParaRPr>
                    </a:p>
                  </a:txBody>
                  <a:tcPr marL="57150" marR="57150" marT="47625" marB="47625" anchor="ctr"/>
                </a:tc>
                <a:extLst>
                  <a:ext uri="{0D108BD9-81ED-4DB2-BD59-A6C34878D82A}">
                    <a16:rowId xmlns:a16="http://schemas.microsoft.com/office/drawing/2014/main" val="2702423503"/>
                  </a:ext>
                </a:extLst>
              </a:tr>
              <a:tr h="597702">
                <a:tc>
                  <a:txBody>
                    <a:bodyPr/>
                    <a:lstStyle/>
                    <a:p>
                      <a:pPr algn="l"/>
                      <a:r>
                        <a:rPr lang="en-US">
                          <a:effectLst/>
                        </a:rPr>
                        <a:t>BitLocker and BitLocker to Go</a:t>
                      </a:r>
                      <a:r>
                        <a:rPr lang="en-US" baseline="30000">
                          <a:effectLst/>
                        </a:rPr>
                        <a:t> </a:t>
                      </a:r>
                      <a:endParaRPr lang="en-US" b="1">
                        <a:effectLst/>
                      </a:endParaRPr>
                    </a:p>
                  </a:txBody>
                  <a:tcPr marL="90488" marR="57150" marT="47625" marB="47625" anchor="ctr"/>
                </a:tc>
                <a:tc>
                  <a:txBody>
                    <a:bodyPr/>
                    <a:lstStyle/>
                    <a:p>
                      <a:pPr algn="ctr"/>
                      <a:endParaRPr lang="en-US" b="0" i="0">
                        <a:effectLst/>
                        <a:latin typeface="MWF-MDL2"/>
                      </a:endParaRPr>
                    </a:p>
                  </a:txBody>
                  <a:tcPr marL="57150" marR="57150" marT="47625" marB="47625" anchor="ctr"/>
                </a:tc>
                <a:tc>
                  <a:txBody>
                    <a:bodyPr/>
                    <a:lstStyle/>
                    <a:p>
                      <a:pPr algn="ctr"/>
                      <a:endParaRPr lang="en-US" b="0" i="0">
                        <a:effectLst/>
                        <a:latin typeface="MWF-MDL2"/>
                      </a:endParaRPr>
                    </a:p>
                  </a:txBody>
                  <a:tcPr marL="57150" marR="57150" marT="47625" marB="47625" anchor="ctr"/>
                </a:tc>
                <a:extLst>
                  <a:ext uri="{0D108BD9-81ED-4DB2-BD59-A6C34878D82A}">
                    <a16:rowId xmlns:a16="http://schemas.microsoft.com/office/drawing/2014/main" val="2766601479"/>
                  </a:ext>
                </a:extLst>
              </a:tr>
              <a:tr h="597702">
                <a:tc>
                  <a:txBody>
                    <a:bodyPr/>
                    <a:lstStyle/>
                    <a:p>
                      <a:pPr algn="l"/>
                      <a:r>
                        <a:rPr lang="en-US">
                          <a:effectLst/>
                        </a:rPr>
                        <a:t>Windows Information Protection</a:t>
                      </a:r>
                      <a:endParaRPr lang="en-US" b="1">
                        <a:effectLst/>
                      </a:endParaRPr>
                    </a:p>
                  </a:txBody>
                  <a:tcPr marL="90488" marR="57150" marT="47625" marB="47625" anchor="ctr"/>
                </a:tc>
                <a:tc>
                  <a:txBody>
                    <a:bodyPr/>
                    <a:lstStyle/>
                    <a:p>
                      <a:endParaRPr lang="en-US"/>
                    </a:p>
                  </a:txBody>
                  <a:tcPr/>
                </a:tc>
                <a:tc>
                  <a:txBody>
                    <a:bodyPr/>
                    <a:lstStyle/>
                    <a:p>
                      <a:endParaRPr lang="en-US"/>
                    </a:p>
                  </a:txBody>
                  <a:tcPr/>
                </a:tc>
                <a:extLst>
                  <a:ext uri="{0D108BD9-81ED-4DB2-BD59-A6C34878D82A}">
                    <a16:rowId xmlns:a16="http://schemas.microsoft.com/office/drawing/2014/main" val="2950750098"/>
                  </a:ext>
                </a:extLst>
              </a:tr>
              <a:tr h="597702">
                <a:tc>
                  <a:txBody>
                    <a:bodyPr/>
                    <a:lstStyle/>
                    <a:p>
                      <a:r>
                        <a:rPr lang="en-US" sz="1729" kern="1200">
                          <a:effectLst/>
                        </a:rPr>
                        <a:t>Windows Defender Credential Guard</a:t>
                      </a:r>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30032523"/>
                  </a:ext>
                </a:extLst>
              </a:tr>
              <a:tr h="597702">
                <a:tc>
                  <a:txBody>
                    <a:bodyPr/>
                    <a:lstStyle/>
                    <a:p>
                      <a:r>
                        <a:rPr lang="en-US" sz="1729" kern="1200">
                          <a:effectLst/>
                        </a:rPr>
                        <a:t>Windows Defender Application Guard</a:t>
                      </a:r>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83656338"/>
                  </a:ext>
                </a:extLst>
              </a:tr>
            </a:tbl>
          </a:graphicData>
        </a:graphic>
      </p:graphicFrame>
      <p:pic>
        <p:nvPicPr>
          <p:cNvPr id="11" name="Graphic 10" descr="Checkmark">
            <a:extLst>
              <a:ext uri="{FF2B5EF4-FFF2-40B4-BE49-F238E27FC236}">
                <a16:creationId xmlns:a16="http://schemas.microsoft.com/office/drawing/2014/main" id="{C6A07E77-60B5-4FE9-B2E7-DE7F2562C9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41945" y="2136620"/>
            <a:ext cx="521672" cy="521672"/>
          </a:xfrm>
          <a:prstGeom prst="rect">
            <a:avLst/>
          </a:prstGeom>
        </p:spPr>
      </p:pic>
      <p:pic>
        <p:nvPicPr>
          <p:cNvPr id="31" name="Graphic 30" descr="Checkmark">
            <a:extLst>
              <a:ext uri="{FF2B5EF4-FFF2-40B4-BE49-F238E27FC236}">
                <a16:creationId xmlns:a16="http://schemas.microsoft.com/office/drawing/2014/main" id="{E3E58B8A-C7AD-4EB3-ABF8-4E8AB72DB9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1148" y="2136620"/>
            <a:ext cx="521672" cy="521672"/>
          </a:xfrm>
          <a:prstGeom prst="rect">
            <a:avLst/>
          </a:prstGeom>
        </p:spPr>
      </p:pic>
      <p:pic>
        <p:nvPicPr>
          <p:cNvPr id="32" name="Graphic 31" descr="Checkmark">
            <a:extLst>
              <a:ext uri="{FF2B5EF4-FFF2-40B4-BE49-F238E27FC236}">
                <a16:creationId xmlns:a16="http://schemas.microsoft.com/office/drawing/2014/main" id="{8434EC97-BF2E-4B67-813D-EC7DEBC3AE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41945" y="2755815"/>
            <a:ext cx="521672" cy="521672"/>
          </a:xfrm>
          <a:prstGeom prst="rect">
            <a:avLst/>
          </a:prstGeom>
        </p:spPr>
      </p:pic>
      <p:pic>
        <p:nvPicPr>
          <p:cNvPr id="33" name="Graphic 32" descr="Checkmark">
            <a:extLst>
              <a:ext uri="{FF2B5EF4-FFF2-40B4-BE49-F238E27FC236}">
                <a16:creationId xmlns:a16="http://schemas.microsoft.com/office/drawing/2014/main" id="{6116C40D-0FE1-43E5-88EA-3F172D18D6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1148" y="2755815"/>
            <a:ext cx="521672" cy="521672"/>
          </a:xfrm>
          <a:prstGeom prst="rect">
            <a:avLst/>
          </a:prstGeom>
        </p:spPr>
      </p:pic>
      <p:pic>
        <p:nvPicPr>
          <p:cNvPr id="34" name="Graphic 33" descr="Checkmark">
            <a:extLst>
              <a:ext uri="{FF2B5EF4-FFF2-40B4-BE49-F238E27FC236}">
                <a16:creationId xmlns:a16="http://schemas.microsoft.com/office/drawing/2014/main" id="{02523012-A218-4933-8FFF-D5E95724A4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41945" y="3375010"/>
            <a:ext cx="521672" cy="521672"/>
          </a:xfrm>
          <a:prstGeom prst="rect">
            <a:avLst/>
          </a:prstGeom>
        </p:spPr>
      </p:pic>
      <p:pic>
        <p:nvPicPr>
          <p:cNvPr id="36" name="Graphic 35" descr="Checkmark">
            <a:extLst>
              <a:ext uri="{FF2B5EF4-FFF2-40B4-BE49-F238E27FC236}">
                <a16:creationId xmlns:a16="http://schemas.microsoft.com/office/drawing/2014/main" id="{50A95D5C-B842-46B3-9EA9-81F5C9D5A5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1148" y="3375010"/>
            <a:ext cx="521672" cy="521672"/>
          </a:xfrm>
          <a:prstGeom prst="rect">
            <a:avLst/>
          </a:prstGeom>
        </p:spPr>
      </p:pic>
      <p:pic>
        <p:nvPicPr>
          <p:cNvPr id="37" name="Graphic 36" descr="Checkmark">
            <a:extLst>
              <a:ext uri="{FF2B5EF4-FFF2-40B4-BE49-F238E27FC236}">
                <a16:creationId xmlns:a16="http://schemas.microsoft.com/office/drawing/2014/main" id="{8171B8C7-92FE-403A-BFA1-92535EDFF1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1148" y="3964667"/>
            <a:ext cx="521672" cy="521672"/>
          </a:xfrm>
          <a:prstGeom prst="rect">
            <a:avLst/>
          </a:prstGeom>
        </p:spPr>
      </p:pic>
      <p:pic>
        <p:nvPicPr>
          <p:cNvPr id="52" name="Graphic 51" descr="Checkmark">
            <a:extLst>
              <a:ext uri="{FF2B5EF4-FFF2-40B4-BE49-F238E27FC236}">
                <a16:creationId xmlns:a16="http://schemas.microsoft.com/office/drawing/2014/main" id="{B384FFB8-4A7C-4104-8605-B31D87F757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1148" y="4536704"/>
            <a:ext cx="521672" cy="521672"/>
          </a:xfrm>
          <a:prstGeom prst="rect">
            <a:avLst/>
          </a:prstGeom>
        </p:spPr>
      </p:pic>
    </p:spTree>
    <p:extLst>
      <p:ext uri="{BB962C8B-B14F-4D97-AF65-F5344CB8AC3E}">
        <p14:creationId xmlns:p14="http://schemas.microsoft.com/office/powerpoint/2010/main" val="231823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4D4D22-F6EE-48A9-A529-7B0C57DE9499}"/>
              </a:ext>
            </a:extLst>
          </p:cNvPr>
          <p:cNvSpPr txBox="1"/>
          <p:nvPr/>
        </p:nvSpPr>
        <p:spPr>
          <a:xfrm>
            <a:off x="5261759" y="5696194"/>
            <a:ext cx="2566990" cy="63444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a:gradFill>
                  <a:gsLst>
                    <a:gs pos="2917">
                      <a:srgbClr val="F1EFED"/>
                    </a:gs>
                    <a:gs pos="30000">
                      <a:srgbClr val="F1EFED"/>
                    </a:gs>
                  </a:gsLst>
                  <a:lin ang="5400000" scaled="0"/>
                </a:gradFill>
                <a:latin typeface="Segoe UI"/>
                <a:hlinkClick r:id="rId3"/>
              </a:rPr>
              <a:t>Link to video</a:t>
            </a:r>
            <a:endParaRPr lang="en-US" sz="2400">
              <a:gradFill>
                <a:gsLst>
                  <a:gs pos="2917">
                    <a:srgbClr val="F1EFED"/>
                  </a:gs>
                  <a:gs pos="30000">
                    <a:srgbClr val="F1EFED"/>
                  </a:gs>
                </a:gsLst>
                <a:lin ang="5400000" scaled="0"/>
              </a:gradFill>
              <a:latin typeface="Segoe UI"/>
            </a:endParaRPr>
          </a:p>
        </p:txBody>
      </p:sp>
      <p:sp>
        <p:nvSpPr>
          <p:cNvPr id="5" name="Rectangle 4">
            <a:extLst>
              <a:ext uri="{FF2B5EF4-FFF2-40B4-BE49-F238E27FC236}">
                <a16:creationId xmlns:a16="http://schemas.microsoft.com/office/drawing/2014/main" id="{4B75CED4-E14C-4E95-BDB6-0898AD453637}"/>
              </a:ext>
            </a:extLst>
          </p:cNvPr>
          <p:cNvSpPr/>
          <p:nvPr/>
        </p:nvSpPr>
        <p:spPr>
          <a:xfrm>
            <a:off x="2414832" y="184514"/>
            <a:ext cx="7362336" cy="584775"/>
          </a:xfrm>
          <a:prstGeom prst="rect">
            <a:avLst/>
          </a:prstGeom>
        </p:spPr>
        <p:txBody>
          <a:bodyPr wrap="none">
            <a:spAutoFit/>
          </a:bodyPr>
          <a:lstStyle/>
          <a:p>
            <a:r>
              <a:rPr lang="en-US" sz="3200">
                <a:ln w="0"/>
                <a:solidFill>
                  <a:schemeClr val="accent1"/>
                </a:solidFill>
                <a:effectLst>
                  <a:outerShdw blurRad="38100" dist="25400" dir="5400000" algn="ctr" rotWithShape="0">
                    <a:srgbClr val="6E747A">
                      <a:alpha val="43000"/>
                    </a:srgbClr>
                  </a:outerShdw>
                </a:effectLst>
                <a:cs typeface="Segoe UI" pitchFamily="34" charset="0"/>
              </a:rPr>
              <a:t>Microsoft Enterprise Mobility + Security</a:t>
            </a:r>
          </a:p>
        </p:txBody>
      </p:sp>
      <p:pic>
        <p:nvPicPr>
          <p:cNvPr id="3" name="Picture 2">
            <a:hlinkClick r:id="rId3"/>
            <a:extLst>
              <a:ext uri="{FF2B5EF4-FFF2-40B4-BE49-F238E27FC236}">
                <a16:creationId xmlns:a16="http://schemas.microsoft.com/office/drawing/2014/main" id="{672CC4B9-8BD0-4D3D-BC5C-88A045107258}"/>
              </a:ext>
            </a:extLst>
          </p:cNvPr>
          <p:cNvPicPr>
            <a:picLocks noChangeAspect="1"/>
          </p:cNvPicPr>
          <p:nvPr/>
        </p:nvPicPr>
        <p:blipFill>
          <a:blip r:embed="rId4"/>
          <a:stretch>
            <a:fillRect/>
          </a:stretch>
        </p:blipFill>
        <p:spPr>
          <a:xfrm>
            <a:off x="1171303" y="769289"/>
            <a:ext cx="9849393" cy="5534852"/>
          </a:xfrm>
          <a:prstGeom prst="rect">
            <a:avLst/>
          </a:prstGeom>
        </p:spPr>
      </p:pic>
    </p:spTree>
    <p:extLst>
      <p:ext uri="{BB962C8B-B14F-4D97-AF65-F5344CB8AC3E}">
        <p14:creationId xmlns:p14="http://schemas.microsoft.com/office/powerpoint/2010/main" val="683987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D9DFDF-F7B1-4FFA-938A-0109DAF5707E}"/>
              </a:ext>
            </a:extLst>
          </p:cNvPr>
          <p:cNvSpPr/>
          <p:nvPr/>
        </p:nvSpPr>
        <p:spPr>
          <a:xfrm>
            <a:off x="2414832" y="184514"/>
            <a:ext cx="7362336" cy="584775"/>
          </a:xfrm>
          <a:prstGeom prst="rect">
            <a:avLst/>
          </a:prstGeom>
        </p:spPr>
        <p:txBody>
          <a:bodyPr wrap="none">
            <a:spAutoFit/>
          </a:bodyPr>
          <a:lstStyle/>
          <a:p>
            <a:r>
              <a:rPr lang="en-US" sz="3200">
                <a:ln w="0"/>
                <a:solidFill>
                  <a:schemeClr val="accent1"/>
                </a:solidFill>
                <a:effectLst>
                  <a:outerShdw blurRad="38100" dist="25400" dir="5400000" algn="ctr" rotWithShape="0">
                    <a:srgbClr val="6E747A">
                      <a:alpha val="43000"/>
                    </a:srgbClr>
                  </a:outerShdw>
                </a:effectLst>
                <a:cs typeface="Segoe UI" pitchFamily="34" charset="0"/>
              </a:rPr>
              <a:t>Microsoft Enterprise Mobility + Security</a:t>
            </a:r>
          </a:p>
        </p:txBody>
      </p:sp>
      <p:sp>
        <p:nvSpPr>
          <p:cNvPr id="7" name="Rectangle 6">
            <a:extLst>
              <a:ext uri="{FF2B5EF4-FFF2-40B4-BE49-F238E27FC236}">
                <a16:creationId xmlns:a16="http://schemas.microsoft.com/office/drawing/2014/main" id="{071287B5-4EA5-4CC7-B35A-027940406300}"/>
              </a:ext>
            </a:extLst>
          </p:cNvPr>
          <p:cNvSpPr/>
          <p:nvPr/>
        </p:nvSpPr>
        <p:spPr>
          <a:xfrm>
            <a:off x="592183" y="1085447"/>
            <a:ext cx="11007634" cy="938719"/>
          </a:xfrm>
          <a:prstGeom prst="rect">
            <a:avLst/>
          </a:prstGeom>
        </p:spPr>
        <p:txBody>
          <a:bodyPr wrap="square">
            <a:spAutoFit/>
          </a:bodyPr>
          <a:lstStyle/>
          <a:p>
            <a:pPr algn="ctr"/>
            <a:r>
              <a:rPr lang="en-US" sz="2750">
                <a:latin typeface="Segoe UI Semibold (Headings)"/>
              </a:rPr>
              <a:t>Identity-driven innovations help you stay secure and productive on your favorite apps and devices.</a:t>
            </a:r>
          </a:p>
        </p:txBody>
      </p:sp>
      <p:pic>
        <p:nvPicPr>
          <p:cNvPr id="9" name="Picture 8">
            <a:extLst>
              <a:ext uri="{FF2B5EF4-FFF2-40B4-BE49-F238E27FC236}">
                <a16:creationId xmlns:a16="http://schemas.microsoft.com/office/drawing/2014/main" id="{AD153007-272E-4E2D-84AE-50F998BE2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41" y="4506645"/>
            <a:ext cx="1905434" cy="1397318"/>
          </a:xfrm>
          <a:prstGeom prst="rect">
            <a:avLst/>
          </a:prstGeom>
        </p:spPr>
      </p:pic>
      <p:pic>
        <p:nvPicPr>
          <p:cNvPr id="11" name="Picture 10">
            <a:extLst>
              <a:ext uri="{FF2B5EF4-FFF2-40B4-BE49-F238E27FC236}">
                <a16:creationId xmlns:a16="http://schemas.microsoft.com/office/drawing/2014/main" id="{96F70F1C-5D27-42CD-B167-2F15487F8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283" y="2351355"/>
            <a:ext cx="1905434" cy="1397318"/>
          </a:xfrm>
          <a:prstGeom prst="rect">
            <a:avLst/>
          </a:prstGeom>
        </p:spPr>
      </p:pic>
      <p:pic>
        <p:nvPicPr>
          <p:cNvPr id="13" name="Picture 12">
            <a:extLst>
              <a:ext uri="{FF2B5EF4-FFF2-40B4-BE49-F238E27FC236}">
                <a16:creationId xmlns:a16="http://schemas.microsoft.com/office/drawing/2014/main" id="{7AD86C7B-4621-4982-B3C6-F2BDC6E31C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722" y="2498907"/>
            <a:ext cx="1428750" cy="1047750"/>
          </a:xfrm>
          <a:prstGeom prst="rect">
            <a:avLst/>
          </a:prstGeom>
        </p:spPr>
      </p:pic>
      <p:pic>
        <p:nvPicPr>
          <p:cNvPr id="15" name="Picture 14">
            <a:extLst>
              <a:ext uri="{FF2B5EF4-FFF2-40B4-BE49-F238E27FC236}">
                <a16:creationId xmlns:a16="http://schemas.microsoft.com/office/drawing/2014/main" id="{41DA6315-106E-4887-9C1D-6F6816BBE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0607" y="2149339"/>
            <a:ext cx="1905434" cy="1397318"/>
          </a:xfrm>
          <a:prstGeom prst="rect">
            <a:avLst/>
          </a:prstGeom>
        </p:spPr>
      </p:pic>
      <p:pic>
        <p:nvPicPr>
          <p:cNvPr id="17" name="Picture 16">
            <a:extLst>
              <a:ext uri="{FF2B5EF4-FFF2-40B4-BE49-F238E27FC236}">
                <a16:creationId xmlns:a16="http://schemas.microsoft.com/office/drawing/2014/main" id="{0604F286-F172-4A7D-834A-AB165A792E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327" y="4506645"/>
            <a:ext cx="1905434" cy="1397318"/>
          </a:xfrm>
          <a:prstGeom prst="rect">
            <a:avLst/>
          </a:prstGeom>
        </p:spPr>
      </p:pic>
      <p:sp>
        <p:nvSpPr>
          <p:cNvPr id="18" name="Rectangle 17">
            <a:extLst>
              <a:ext uri="{FF2B5EF4-FFF2-40B4-BE49-F238E27FC236}">
                <a16:creationId xmlns:a16="http://schemas.microsoft.com/office/drawing/2014/main" id="{9E0C099E-CE71-4A08-A6EB-FB5E1910ACDC}"/>
              </a:ext>
            </a:extLst>
          </p:cNvPr>
          <p:cNvSpPr/>
          <p:nvPr/>
        </p:nvSpPr>
        <p:spPr>
          <a:xfrm>
            <a:off x="492399" y="3435531"/>
            <a:ext cx="2207656" cy="646331"/>
          </a:xfrm>
          <a:prstGeom prst="rect">
            <a:avLst/>
          </a:prstGeom>
        </p:spPr>
        <p:txBody>
          <a:bodyPr wrap="none">
            <a:spAutoFit/>
          </a:bodyPr>
          <a:lstStyle/>
          <a:p>
            <a:pPr algn="ctr" fontAlgn="base"/>
            <a:r>
              <a:rPr lang="en-US" b="1">
                <a:solidFill>
                  <a:srgbClr val="000000"/>
                </a:solidFill>
                <a:latin typeface="Segoe UI" panose="020B0502040204020203" pitchFamily="34" charset="0"/>
              </a:rPr>
              <a:t>Control identity + </a:t>
            </a:r>
          </a:p>
          <a:p>
            <a:pPr algn="ctr" fontAlgn="base"/>
            <a:r>
              <a:rPr lang="en-US" b="1">
                <a:solidFill>
                  <a:srgbClr val="000000"/>
                </a:solidFill>
                <a:latin typeface="Segoe UI" panose="020B0502040204020203" pitchFamily="34" charset="0"/>
              </a:rPr>
              <a:t>access in the cloud</a:t>
            </a:r>
            <a:endParaRPr lang="en-US" b="1" i="0">
              <a:solidFill>
                <a:srgbClr val="000000"/>
              </a:solidFill>
              <a:effectLst/>
              <a:latin typeface="Segoe UI" panose="020B0502040204020203" pitchFamily="34" charset="0"/>
            </a:endParaRPr>
          </a:p>
        </p:txBody>
      </p:sp>
      <p:sp>
        <p:nvSpPr>
          <p:cNvPr id="19" name="Rectangle 18">
            <a:extLst>
              <a:ext uri="{FF2B5EF4-FFF2-40B4-BE49-F238E27FC236}">
                <a16:creationId xmlns:a16="http://schemas.microsoft.com/office/drawing/2014/main" id="{8235062D-988C-437E-85C3-7A8066D54498}"/>
              </a:ext>
            </a:extLst>
          </p:cNvPr>
          <p:cNvSpPr/>
          <p:nvPr/>
        </p:nvSpPr>
        <p:spPr>
          <a:xfrm>
            <a:off x="3048000" y="3604731"/>
            <a:ext cx="6096000" cy="923330"/>
          </a:xfrm>
          <a:prstGeom prst="rect">
            <a:avLst/>
          </a:prstGeom>
        </p:spPr>
        <p:txBody>
          <a:bodyPr>
            <a:spAutoFit/>
          </a:bodyPr>
          <a:lstStyle/>
          <a:p>
            <a:pPr algn="ctr" fontAlgn="base"/>
            <a:r>
              <a:rPr lang="en-US" b="1">
                <a:solidFill>
                  <a:srgbClr val="000000"/>
                </a:solidFill>
                <a:latin typeface="Segoe UI" panose="020B0502040204020203" pitchFamily="34" charset="0"/>
              </a:rPr>
              <a:t>Get identity-driven security</a:t>
            </a:r>
          </a:p>
          <a:p>
            <a:br>
              <a:rPr lang="en-US">
                <a:solidFill>
                  <a:srgbClr val="000000"/>
                </a:solidFill>
                <a:latin typeface="Segoe UI" panose="020B0502040204020203" pitchFamily="34" charset="0"/>
              </a:rPr>
            </a:br>
            <a:endParaRPr lang="en-US"/>
          </a:p>
        </p:txBody>
      </p:sp>
      <p:sp>
        <p:nvSpPr>
          <p:cNvPr id="20" name="Rectangle 19">
            <a:extLst>
              <a:ext uri="{FF2B5EF4-FFF2-40B4-BE49-F238E27FC236}">
                <a16:creationId xmlns:a16="http://schemas.microsoft.com/office/drawing/2014/main" id="{F82DC88A-FD44-41F3-ABE1-402671E09A63}"/>
              </a:ext>
            </a:extLst>
          </p:cNvPr>
          <p:cNvSpPr/>
          <p:nvPr/>
        </p:nvSpPr>
        <p:spPr>
          <a:xfrm>
            <a:off x="7196945" y="3481697"/>
            <a:ext cx="6096000" cy="1200329"/>
          </a:xfrm>
          <a:prstGeom prst="rect">
            <a:avLst/>
          </a:prstGeom>
        </p:spPr>
        <p:txBody>
          <a:bodyPr>
            <a:spAutoFit/>
          </a:bodyPr>
          <a:lstStyle/>
          <a:p>
            <a:pPr algn="ctr" fontAlgn="base"/>
            <a:r>
              <a:rPr lang="en-US" b="1">
                <a:solidFill>
                  <a:srgbClr val="000000"/>
                </a:solidFill>
                <a:latin typeface="Segoe UI" panose="020B0502040204020203" pitchFamily="34" charset="0"/>
              </a:rPr>
              <a:t>Manage mobile </a:t>
            </a:r>
          </a:p>
          <a:p>
            <a:pPr algn="ctr" fontAlgn="base"/>
            <a:r>
              <a:rPr lang="en-US" b="1">
                <a:solidFill>
                  <a:srgbClr val="000000"/>
                </a:solidFill>
                <a:latin typeface="Segoe UI" panose="020B0502040204020203" pitchFamily="34" charset="0"/>
              </a:rPr>
              <a:t>devices + apps</a:t>
            </a:r>
          </a:p>
          <a:p>
            <a:br>
              <a:rPr lang="en-US">
                <a:solidFill>
                  <a:srgbClr val="000000"/>
                </a:solidFill>
                <a:latin typeface="Segoe UI" panose="020B0502040204020203" pitchFamily="34" charset="0"/>
              </a:rPr>
            </a:br>
            <a:endParaRPr lang="en-US"/>
          </a:p>
        </p:txBody>
      </p:sp>
      <p:sp>
        <p:nvSpPr>
          <p:cNvPr id="21" name="Rectangle 20">
            <a:extLst>
              <a:ext uri="{FF2B5EF4-FFF2-40B4-BE49-F238E27FC236}">
                <a16:creationId xmlns:a16="http://schemas.microsoft.com/office/drawing/2014/main" id="{4B1D64BC-2A4F-418A-8F94-D4D180489733}"/>
              </a:ext>
            </a:extLst>
          </p:cNvPr>
          <p:cNvSpPr/>
          <p:nvPr/>
        </p:nvSpPr>
        <p:spPr>
          <a:xfrm>
            <a:off x="762722" y="5781437"/>
            <a:ext cx="6096000" cy="923330"/>
          </a:xfrm>
          <a:prstGeom prst="rect">
            <a:avLst/>
          </a:prstGeom>
        </p:spPr>
        <p:txBody>
          <a:bodyPr>
            <a:spAutoFit/>
          </a:bodyPr>
          <a:lstStyle/>
          <a:p>
            <a:pPr algn="ctr" fontAlgn="base"/>
            <a:r>
              <a:rPr lang="en-US" b="1">
                <a:solidFill>
                  <a:srgbClr val="000000"/>
                </a:solidFill>
                <a:latin typeface="Segoe UI" panose="020B0502040204020203" pitchFamily="34" charset="0"/>
              </a:rPr>
              <a:t>Protect your information</a:t>
            </a:r>
          </a:p>
          <a:p>
            <a:br>
              <a:rPr lang="en-US">
                <a:solidFill>
                  <a:srgbClr val="000000"/>
                </a:solidFill>
                <a:latin typeface="Segoe UI" panose="020B0502040204020203" pitchFamily="34" charset="0"/>
              </a:rPr>
            </a:br>
            <a:endParaRPr lang="en-US"/>
          </a:p>
        </p:txBody>
      </p:sp>
      <p:sp>
        <p:nvSpPr>
          <p:cNvPr id="22" name="Rectangle 21">
            <a:extLst>
              <a:ext uri="{FF2B5EF4-FFF2-40B4-BE49-F238E27FC236}">
                <a16:creationId xmlns:a16="http://schemas.microsoft.com/office/drawing/2014/main" id="{BD87B508-416E-48D3-96CE-8B26A51414C4}"/>
              </a:ext>
            </a:extLst>
          </p:cNvPr>
          <p:cNvSpPr/>
          <p:nvPr/>
        </p:nvSpPr>
        <p:spPr>
          <a:xfrm>
            <a:off x="5503817" y="5772553"/>
            <a:ext cx="6096000" cy="923330"/>
          </a:xfrm>
          <a:prstGeom prst="rect">
            <a:avLst/>
          </a:prstGeom>
        </p:spPr>
        <p:txBody>
          <a:bodyPr>
            <a:spAutoFit/>
          </a:bodyPr>
          <a:lstStyle/>
          <a:p>
            <a:pPr algn="ctr" fontAlgn="base"/>
            <a:r>
              <a:rPr lang="en-US" b="1">
                <a:solidFill>
                  <a:srgbClr val="000000"/>
                </a:solidFill>
                <a:latin typeface="Segoe UI" panose="020B0502040204020203" pitchFamily="34" charset="0"/>
              </a:rPr>
              <a:t>Virtualize your desktops</a:t>
            </a:r>
          </a:p>
          <a:p>
            <a:br>
              <a:rPr lang="en-US">
                <a:solidFill>
                  <a:srgbClr val="000000"/>
                </a:solidFill>
                <a:latin typeface="Segoe UI" panose="020B0502040204020203" pitchFamily="34" charset="0"/>
              </a:rPr>
            </a:br>
            <a:endParaRPr lang="en-US"/>
          </a:p>
        </p:txBody>
      </p:sp>
    </p:spTree>
    <p:extLst>
      <p:ext uri="{BB962C8B-B14F-4D97-AF65-F5344CB8AC3E}">
        <p14:creationId xmlns:p14="http://schemas.microsoft.com/office/powerpoint/2010/main" val="2906292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p:cNvSpPr/>
          <p:nvPr/>
        </p:nvSpPr>
        <p:spPr bwMode="auto">
          <a:xfrm>
            <a:off x="2433786" y="1421711"/>
            <a:ext cx="7367354" cy="4675139"/>
          </a:xfrm>
          <a:prstGeom prst="ellipse">
            <a:avLst/>
          </a:prstGeom>
          <a:noFill/>
          <a:ln w="47625">
            <a:solidFill>
              <a:srgbClr val="0078D7"/>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377210E-7407-4E54-B6E3-ABA6F4F7925D}"/>
              </a:ext>
            </a:extLst>
          </p:cNvPr>
          <p:cNvSpPr>
            <a:spLocks noGrp="1"/>
          </p:cNvSpPr>
          <p:nvPr>
            <p:ph type="title"/>
          </p:nvPr>
        </p:nvSpPr>
        <p:spPr/>
        <p:txBody>
          <a:bodyPr/>
          <a:lstStyle/>
          <a:p>
            <a:r>
              <a:rPr lang="en-US" sz="3200">
                <a:ln w="0"/>
                <a:solidFill>
                  <a:schemeClr val="accent1"/>
                </a:solidFill>
                <a:effectLst>
                  <a:outerShdw blurRad="38100" dist="25400" dir="5400000" algn="ctr" rotWithShape="0">
                    <a:srgbClr val="6E747A">
                      <a:alpha val="43000"/>
                    </a:srgbClr>
                  </a:outerShdw>
                </a:effectLst>
                <a:latin typeface="+mn-lt"/>
              </a:rPr>
              <a:t>Securing Office 365 with EMS </a:t>
            </a:r>
            <a:br>
              <a:rPr lang="en-US" b="1"/>
            </a:br>
            <a:r>
              <a:rPr lang="en-US" sz="1600" b="1"/>
              <a:t>(Enterprise mobility + Security)</a:t>
            </a:r>
            <a:br>
              <a:rPr lang="en-US" sz="1600"/>
            </a:br>
            <a:endParaRPr lang="en-US" sz="1600"/>
          </a:p>
        </p:txBody>
      </p:sp>
      <p:grpSp>
        <p:nvGrpSpPr>
          <p:cNvPr id="43" name="Group 42"/>
          <p:cNvGrpSpPr/>
          <p:nvPr/>
        </p:nvGrpSpPr>
        <p:grpSpPr>
          <a:xfrm>
            <a:off x="4999046" y="3039597"/>
            <a:ext cx="2236834" cy="1439367"/>
            <a:chOff x="8833237" y="1284739"/>
            <a:chExt cx="2281687" cy="1468229"/>
          </a:xfrm>
        </p:grpSpPr>
        <p:pic>
          <p:nvPicPr>
            <p:cNvPr id="22" name="Picture 21"/>
            <p:cNvPicPr>
              <a:picLocks noChangeAspect="1"/>
            </p:cNvPicPr>
            <p:nvPr/>
          </p:nvPicPr>
          <p:blipFill>
            <a:blip r:embed="rId3"/>
            <a:stretch>
              <a:fillRect/>
            </a:stretch>
          </p:blipFill>
          <p:spPr>
            <a:xfrm>
              <a:off x="8833237" y="1284739"/>
              <a:ext cx="2281687" cy="1468229"/>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31023" y="1823187"/>
              <a:ext cx="1859778" cy="643825"/>
            </a:xfrm>
            <a:prstGeom prst="rect">
              <a:avLst/>
            </a:prstGeom>
          </p:spPr>
        </p:pic>
      </p:grpSp>
      <p:grpSp>
        <p:nvGrpSpPr>
          <p:cNvPr id="44" name="Group 43"/>
          <p:cNvGrpSpPr/>
          <p:nvPr/>
        </p:nvGrpSpPr>
        <p:grpSpPr>
          <a:xfrm>
            <a:off x="1410207" y="1244883"/>
            <a:ext cx="3252045" cy="1628303"/>
            <a:chOff x="1909294" y="1506663"/>
            <a:chExt cx="3317255" cy="1660954"/>
          </a:xfrm>
        </p:grpSpPr>
        <p:pic>
          <p:nvPicPr>
            <p:cNvPr id="14" name="Picture 13">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98762" y="1506663"/>
              <a:ext cx="938321" cy="930565"/>
            </a:xfrm>
            <a:prstGeom prst="rect">
              <a:avLst/>
            </a:prstGeom>
          </p:spPr>
        </p:pic>
        <p:sp>
          <p:nvSpPr>
            <p:cNvPr id="16" name="TextBox 15"/>
            <p:cNvSpPr txBox="1"/>
            <p:nvPr/>
          </p:nvSpPr>
          <p:spPr>
            <a:xfrm>
              <a:off x="1909294" y="2539753"/>
              <a:ext cx="3317255" cy="6278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Azure Active Directory</a:t>
              </a:r>
            </a:p>
          </p:txBody>
        </p:sp>
      </p:grpSp>
      <p:grpSp>
        <p:nvGrpSpPr>
          <p:cNvPr id="40" name="Group 39"/>
          <p:cNvGrpSpPr/>
          <p:nvPr/>
        </p:nvGrpSpPr>
        <p:grpSpPr>
          <a:xfrm>
            <a:off x="723528" y="5149625"/>
            <a:ext cx="4118061" cy="1418860"/>
            <a:chOff x="3827784" y="4014583"/>
            <a:chExt cx="4200637" cy="1447311"/>
          </a:xfrm>
        </p:grpSpPr>
        <p:pic>
          <p:nvPicPr>
            <p:cNvPr id="4" name="Picture 3"/>
            <p:cNvPicPr>
              <a:picLocks noChangeAspect="1"/>
            </p:cNvPicPr>
            <p:nvPr/>
          </p:nvPicPr>
          <p:blipFill>
            <a:blip r:embed="rId6"/>
            <a:stretch>
              <a:fillRect/>
            </a:stretch>
          </p:blipFill>
          <p:spPr>
            <a:xfrm>
              <a:off x="5732275" y="4014583"/>
              <a:ext cx="1058995" cy="1253193"/>
            </a:xfrm>
            <a:prstGeom prst="rect">
              <a:avLst/>
            </a:prstGeom>
          </p:spPr>
        </p:pic>
        <p:sp>
          <p:nvSpPr>
            <p:cNvPr id="33" name="TextBox 32"/>
            <p:cNvSpPr txBox="1"/>
            <p:nvPr/>
          </p:nvSpPr>
          <p:spPr>
            <a:xfrm>
              <a:off x="3827784" y="4834030"/>
              <a:ext cx="4200637" cy="6278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Azure Information Protection</a:t>
              </a:r>
            </a:p>
          </p:txBody>
        </p:sp>
      </p:grpSp>
      <p:grpSp>
        <p:nvGrpSpPr>
          <p:cNvPr id="38" name="Group 37"/>
          <p:cNvGrpSpPr/>
          <p:nvPr/>
        </p:nvGrpSpPr>
        <p:grpSpPr>
          <a:xfrm>
            <a:off x="8155123" y="1421711"/>
            <a:ext cx="2487482" cy="1334870"/>
            <a:chOff x="1336248" y="4256148"/>
            <a:chExt cx="2537361" cy="1361637"/>
          </a:xfrm>
        </p:grpSpPr>
        <p:pic>
          <p:nvPicPr>
            <p:cNvPr id="1026" name="Picture 2" descr="Image result for intune logo"/>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2358429" y="4256148"/>
              <a:ext cx="648929" cy="64892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336248" y="4989921"/>
              <a:ext cx="2537361" cy="6278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Microsoft Intune</a:t>
              </a:r>
            </a:p>
          </p:txBody>
        </p:sp>
      </p:grpSp>
      <p:grpSp>
        <p:nvGrpSpPr>
          <p:cNvPr id="41" name="Group 40"/>
          <p:cNvGrpSpPr/>
          <p:nvPr/>
        </p:nvGrpSpPr>
        <p:grpSpPr>
          <a:xfrm>
            <a:off x="8155123" y="5109745"/>
            <a:ext cx="2854457" cy="1422677"/>
            <a:chOff x="8869866" y="5297080"/>
            <a:chExt cx="2911695" cy="1451205"/>
          </a:xfrm>
        </p:grpSpPr>
        <p:pic>
          <p:nvPicPr>
            <p:cNvPr id="1028" name="Picture 4" descr="Image result for microsoft logo"/>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9847239" y="5297080"/>
              <a:ext cx="947396" cy="69966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8869866" y="6120421"/>
              <a:ext cx="2911695" cy="6278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Cloud App Security</a:t>
              </a:r>
            </a:p>
          </p:txBody>
        </p:sp>
      </p:grpSp>
    </p:spTree>
    <p:extLst>
      <p:ext uri="{BB962C8B-B14F-4D97-AF65-F5344CB8AC3E}">
        <p14:creationId xmlns:p14="http://schemas.microsoft.com/office/powerpoint/2010/main" val="4109909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randombar(horizontal)">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5D8A8C-56BB-40BB-97D6-108FC9AAEFB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84238" y="2133916"/>
            <a:ext cx="7173122" cy="3508349"/>
          </a:xfrm>
          <a:prstGeom prst="rect">
            <a:avLst/>
          </a:prstGeom>
        </p:spPr>
      </p:pic>
      <p:grpSp>
        <p:nvGrpSpPr>
          <p:cNvPr id="3" name="Group 2"/>
          <p:cNvGrpSpPr/>
          <p:nvPr/>
        </p:nvGrpSpPr>
        <p:grpSpPr>
          <a:xfrm>
            <a:off x="7532596" y="997712"/>
            <a:ext cx="4243421" cy="4973944"/>
            <a:chOff x="7683847" y="1016869"/>
            <a:chExt cx="4329124" cy="5074402"/>
          </a:xfrm>
        </p:grpSpPr>
        <p:sp>
          <p:nvSpPr>
            <p:cNvPr id="4" name="Oval 3"/>
            <p:cNvSpPr/>
            <p:nvPr/>
          </p:nvSpPr>
          <p:spPr bwMode="auto">
            <a:xfrm>
              <a:off x="8640995" y="2218651"/>
              <a:ext cx="2583627" cy="2583627"/>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Circular Arrow 42"/>
            <p:cNvSpPr/>
            <p:nvPr/>
          </p:nvSpPr>
          <p:spPr>
            <a:xfrm rot="21432149">
              <a:off x="8316669" y="1791258"/>
              <a:ext cx="3312152" cy="3328447"/>
            </a:xfrm>
            <a:prstGeom prst="circularArrow">
              <a:avLst>
                <a:gd name="adj1" fmla="val 11864"/>
                <a:gd name="adj2" fmla="val 327528"/>
                <a:gd name="adj3" fmla="val 1706662"/>
                <a:gd name="adj4" fmla="val 16199432"/>
                <a:gd name="adj5" fmla="val 593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96042">
                <a:defRPr/>
              </a:pPr>
              <a:endParaRPr lang="en-US" sz="1765" kern="0">
                <a:solidFill>
                  <a:sysClr val="windowText" lastClr="000000"/>
                </a:solidFill>
                <a:latin typeface="Segoe UI"/>
              </a:endParaRPr>
            </a:p>
          </p:txBody>
        </p:sp>
        <p:sp>
          <p:nvSpPr>
            <p:cNvPr id="42" name="Circular Arrow 43"/>
            <p:cNvSpPr/>
            <p:nvPr/>
          </p:nvSpPr>
          <p:spPr>
            <a:xfrm rot="21432149">
              <a:off x="8260951" y="1899696"/>
              <a:ext cx="3312152" cy="3328447"/>
            </a:xfrm>
            <a:prstGeom prst="circularArrow">
              <a:avLst>
                <a:gd name="adj1" fmla="val 11864"/>
                <a:gd name="adj2" fmla="val 327528"/>
                <a:gd name="adj3" fmla="val 8917015"/>
                <a:gd name="adj4" fmla="val 1800502"/>
                <a:gd name="adj5" fmla="val 593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96042">
                <a:defRPr/>
              </a:pPr>
              <a:endParaRPr lang="en-US" sz="1765" kern="0">
                <a:solidFill>
                  <a:sysClr val="windowText" lastClr="000000"/>
                </a:solidFill>
                <a:latin typeface="Segoe UI"/>
              </a:endParaRPr>
            </a:p>
          </p:txBody>
        </p:sp>
        <p:sp>
          <p:nvSpPr>
            <p:cNvPr id="43" name="Circular Arrow 44"/>
            <p:cNvSpPr/>
            <p:nvPr/>
          </p:nvSpPr>
          <p:spPr>
            <a:xfrm rot="21432149">
              <a:off x="8194928" y="1797207"/>
              <a:ext cx="3312152" cy="3328447"/>
            </a:xfrm>
            <a:prstGeom prst="circularArrow">
              <a:avLst>
                <a:gd name="adj1" fmla="val 11864"/>
                <a:gd name="adj2" fmla="val 327528"/>
                <a:gd name="adj3" fmla="val 16114325"/>
                <a:gd name="adj4" fmla="val 9000000"/>
                <a:gd name="adj5" fmla="val 593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96042">
                <a:defRPr/>
              </a:pPr>
              <a:endParaRPr lang="en-US" sz="1765" kern="0">
                <a:solidFill>
                  <a:sysClr val="windowText" lastClr="000000"/>
                </a:solidFill>
                <a:latin typeface="Segoe UI"/>
              </a:endParaRPr>
            </a:p>
          </p:txBody>
        </p:sp>
        <p:sp>
          <p:nvSpPr>
            <p:cNvPr id="44" name="Oval 43"/>
            <p:cNvSpPr/>
            <p:nvPr/>
          </p:nvSpPr>
          <p:spPr bwMode="auto">
            <a:xfrm>
              <a:off x="8603047" y="2170311"/>
              <a:ext cx="2649339" cy="2649339"/>
            </a:xfrm>
            <a:prstGeom prst="ellipse">
              <a:avLst/>
            </a:prstGeom>
            <a:noFill/>
            <a:ln w="1270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576" fontAlgn="base">
                <a:spcBef>
                  <a:spcPct val="0"/>
                </a:spcBef>
                <a:spcAft>
                  <a:spcPct val="0"/>
                </a:spcAft>
                <a:defRPr/>
              </a:pPr>
              <a:endParaRPr lang="en-US" sz="1961" err="1">
                <a:gradFill>
                  <a:gsLst>
                    <a:gs pos="0">
                      <a:srgbClr val="FFFFFF"/>
                    </a:gs>
                    <a:gs pos="100000">
                      <a:srgbClr val="FFFFFF"/>
                    </a:gs>
                  </a:gsLst>
                  <a:lin ang="5400000" scaled="0"/>
                </a:gradFill>
                <a:latin typeface="Segoe UI"/>
              </a:endParaRPr>
            </a:p>
          </p:txBody>
        </p:sp>
        <p:sp>
          <p:nvSpPr>
            <p:cNvPr id="49" name="Oval 48"/>
            <p:cNvSpPr/>
            <p:nvPr/>
          </p:nvSpPr>
          <p:spPr bwMode="auto">
            <a:xfrm>
              <a:off x="7981548" y="1567601"/>
              <a:ext cx="3845225" cy="384522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11" tIns="140569" rIns="175711" bIns="1405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50"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a:xfrm>
              <a:off x="8974385" y="2713597"/>
              <a:ext cx="1947511" cy="286306"/>
            </a:xfrm>
            <a:prstGeom prst="rect">
              <a:avLst/>
            </a:prstGeom>
          </p:spPr>
          <p:txBody>
            <a:bodyPr wrap="none">
              <a:spAutoFit/>
            </a:bodyPr>
            <a:lstStyle/>
            <a:p>
              <a:pPr algn="ctr" defTabSz="896042">
                <a:defRPr/>
              </a:pPr>
              <a:r>
                <a:rPr lang="en-US" sz="1200" kern="0">
                  <a:solidFill>
                    <a:srgbClr val="D83B01"/>
                  </a:solidFill>
                  <a:latin typeface="Segoe UI Semibold" panose="020B0702040204020203" pitchFamily="34" charset="0"/>
                  <a:cs typeface="Segoe UI Semibold" panose="020B0702040204020203" pitchFamily="34" charset="0"/>
                </a:rPr>
                <a:t>FastTrack.microsoft.com</a:t>
              </a:r>
            </a:p>
          </p:txBody>
        </p:sp>
        <p:sp>
          <p:nvSpPr>
            <p:cNvPr id="51" name="Oval 50"/>
            <p:cNvSpPr/>
            <p:nvPr/>
          </p:nvSpPr>
          <p:spPr bwMode="auto">
            <a:xfrm>
              <a:off x="7947489" y="1516899"/>
              <a:ext cx="3929095" cy="3929095"/>
            </a:xfrm>
            <a:prstGeom prst="ellipse">
              <a:avLst/>
            </a:prstGeom>
            <a:noFill/>
            <a:ln w="10000" cap="flat" cmpd="sng" algn="ctr">
              <a:solidFill>
                <a:srgbClr val="635D59"/>
              </a:solid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p:cNvSpPr txBox="1"/>
            <p:nvPr/>
          </p:nvSpPr>
          <p:spPr>
            <a:xfrm>
              <a:off x="7683847" y="1016869"/>
              <a:ext cx="1282602" cy="339115"/>
            </a:xfrm>
            <a:prstGeom prst="rect">
              <a:avLst/>
            </a:prstGeom>
            <a:noFill/>
          </p:spPr>
          <p:txBody>
            <a:bodyPr wrap="square" lIns="0" tIns="0" rIns="0" bIns="0" rtlCol="0">
              <a:spAutoFit/>
            </a:bodyPr>
            <a:lstStyle/>
            <a:p>
              <a:pPr algn="r" defTabSz="878054" fontAlgn="base">
                <a:lnSpc>
                  <a:spcPct val="90000"/>
                </a:lnSpc>
                <a:spcBef>
                  <a:spcPct val="0"/>
                </a:spcBef>
                <a:defRPr/>
              </a:pPr>
              <a:r>
                <a:rPr lang="en-US" sz="1200" kern="900">
                  <a:gradFill>
                    <a:gsLst>
                      <a:gs pos="0">
                        <a:srgbClr val="2C292A"/>
                      </a:gs>
                      <a:gs pos="100000">
                        <a:srgbClr val="2C292A"/>
                      </a:gs>
                    </a:gsLst>
                    <a:lin ang="0" scaled="0"/>
                  </a:gradFill>
                  <a:latin typeface="Segoe UI"/>
                </a:rPr>
                <a:t>Success Plan</a:t>
              </a:r>
            </a:p>
            <a:p>
              <a:pPr algn="r" defTabSz="878054" fontAlgn="base">
                <a:lnSpc>
                  <a:spcPct val="90000"/>
                </a:lnSpc>
                <a:spcBef>
                  <a:spcPct val="0"/>
                </a:spcBef>
                <a:defRPr/>
              </a:pPr>
              <a:r>
                <a:rPr lang="en-US" sz="1200" kern="900">
                  <a:gradFill>
                    <a:gsLst>
                      <a:gs pos="0">
                        <a:srgbClr val="2C292A"/>
                      </a:gs>
                      <a:gs pos="100000">
                        <a:srgbClr val="2C292A"/>
                      </a:gs>
                    </a:gsLst>
                    <a:lin ang="0" scaled="0"/>
                  </a:gradFill>
                  <a:latin typeface="Segoe UI"/>
                </a:rPr>
                <a:t>Proof of Concept</a:t>
              </a:r>
            </a:p>
          </p:txBody>
        </p:sp>
        <p:sp>
          <p:nvSpPr>
            <p:cNvPr id="53" name="TextBox 52"/>
            <p:cNvSpPr txBox="1"/>
            <p:nvPr/>
          </p:nvSpPr>
          <p:spPr>
            <a:xfrm>
              <a:off x="9135931" y="5752159"/>
              <a:ext cx="1605640" cy="339112"/>
            </a:xfrm>
            <a:prstGeom prst="rect">
              <a:avLst/>
            </a:prstGeom>
            <a:noFill/>
          </p:spPr>
          <p:txBody>
            <a:bodyPr wrap="square" lIns="0" tIns="0" rIns="0" bIns="0" rtlCol="0">
              <a:spAutoFit/>
            </a:bodyPr>
            <a:lstStyle/>
            <a:p>
              <a:pPr algn="ctr" defTabSz="878054" fontAlgn="base">
                <a:lnSpc>
                  <a:spcPct val="90000"/>
                </a:lnSpc>
                <a:spcBef>
                  <a:spcPct val="0"/>
                </a:spcBef>
                <a:defRPr/>
              </a:pPr>
              <a:r>
                <a:rPr lang="en-US" sz="1200" kern="900">
                  <a:gradFill>
                    <a:gsLst>
                      <a:gs pos="0">
                        <a:srgbClr val="2C292A"/>
                      </a:gs>
                      <a:gs pos="100000">
                        <a:srgbClr val="2C292A"/>
                      </a:gs>
                    </a:gsLst>
                    <a:lin ang="0" scaled="0"/>
                  </a:gradFill>
                  <a:latin typeface="Segoe UI"/>
                </a:rPr>
                <a:t>End User Adoption</a:t>
              </a:r>
            </a:p>
            <a:p>
              <a:pPr algn="ctr" defTabSz="878054" fontAlgn="base">
                <a:lnSpc>
                  <a:spcPct val="90000"/>
                </a:lnSpc>
                <a:spcBef>
                  <a:spcPct val="0"/>
                </a:spcBef>
                <a:defRPr/>
              </a:pPr>
              <a:r>
                <a:rPr lang="en-US" sz="1200" kern="900">
                  <a:gradFill>
                    <a:gsLst>
                      <a:gs pos="0">
                        <a:srgbClr val="2C292A"/>
                      </a:gs>
                      <a:gs pos="100000">
                        <a:srgbClr val="2C292A"/>
                      </a:gs>
                    </a:gsLst>
                    <a:lin ang="0" scaled="0"/>
                  </a:gradFill>
                  <a:latin typeface="Segoe UI"/>
                </a:rPr>
                <a:t>Up-to-date Servicing</a:t>
              </a:r>
            </a:p>
          </p:txBody>
        </p:sp>
        <p:sp>
          <p:nvSpPr>
            <p:cNvPr id="54" name="Oval 53"/>
            <p:cNvSpPr/>
            <p:nvPr/>
          </p:nvSpPr>
          <p:spPr bwMode="auto">
            <a:xfrm>
              <a:off x="11042112" y="1856784"/>
              <a:ext cx="226679" cy="226679"/>
            </a:xfrm>
            <a:prstGeom prst="ellipse">
              <a:avLst/>
            </a:prstGeom>
            <a:solidFill>
              <a:srgbClr val="635D59"/>
            </a:solidFill>
            <a:ln w="100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201" b="1" kern="0" spc="-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extBox 54"/>
            <p:cNvSpPr txBox="1"/>
            <p:nvPr/>
          </p:nvSpPr>
          <p:spPr>
            <a:xfrm>
              <a:off x="10579629" y="1016869"/>
              <a:ext cx="1433342" cy="339115"/>
            </a:xfrm>
            <a:prstGeom prst="rect">
              <a:avLst/>
            </a:prstGeom>
            <a:noFill/>
          </p:spPr>
          <p:txBody>
            <a:bodyPr wrap="square" lIns="0" tIns="0" rIns="0" bIns="0" rtlCol="0">
              <a:spAutoFit/>
            </a:bodyPr>
            <a:lstStyle/>
            <a:p>
              <a:pPr defTabSz="878054" fontAlgn="base">
                <a:lnSpc>
                  <a:spcPct val="90000"/>
                </a:lnSpc>
                <a:spcBef>
                  <a:spcPct val="0"/>
                </a:spcBef>
                <a:defRPr/>
              </a:pPr>
              <a:r>
                <a:rPr lang="en-US" sz="1200" kern="900">
                  <a:gradFill>
                    <a:gsLst>
                      <a:gs pos="0">
                        <a:srgbClr val="2C292A"/>
                      </a:gs>
                      <a:gs pos="100000">
                        <a:srgbClr val="2C292A"/>
                      </a:gs>
                    </a:gsLst>
                    <a:lin ang="0" scaled="0"/>
                  </a:gradFill>
                  <a:latin typeface="Segoe UI"/>
                </a:rPr>
                <a:t>Product Pilot</a:t>
              </a:r>
            </a:p>
            <a:p>
              <a:pPr defTabSz="878054" fontAlgn="base">
                <a:lnSpc>
                  <a:spcPct val="90000"/>
                </a:lnSpc>
                <a:spcBef>
                  <a:spcPct val="0"/>
                </a:spcBef>
                <a:defRPr/>
              </a:pPr>
              <a:r>
                <a:rPr lang="en-US" sz="1200" kern="900">
                  <a:gradFill>
                    <a:gsLst>
                      <a:gs pos="0">
                        <a:srgbClr val="2C292A"/>
                      </a:gs>
                      <a:gs pos="100000">
                        <a:srgbClr val="2C292A"/>
                      </a:gs>
                    </a:gsLst>
                    <a:lin ang="0" scaled="0"/>
                  </a:gradFill>
                  <a:latin typeface="Segoe UI"/>
                </a:rPr>
                <a:t>Best Practices</a:t>
              </a:r>
            </a:p>
          </p:txBody>
        </p:sp>
        <p:sp>
          <p:nvSpPr>
            <p:cNvPr id="56" name="Oval 55"/>
            <p:cNvSpPr/>
            <p:nvPr/>
          </p:nvSpPr>
          <p:spPr bwMode="auto">
            <a:xfrm>
              <a:off x="8653187" y="1811205"/>
              <a:ext cx="226679" cy="226679"/>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201" b="1" kern="0" spc="-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9809433" y="5369627"/>
              <a:ext cx="226679" cy="226679"/>
            </a:xfrm>
            <a:prstGeom prst="ellipse">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201" b="1" kern="0" spc="-48">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4" name="Picture 2"/>
            <p:cNvPicPr>
              <a:picLocks noChangeAspect="1"/>
            </p:cNvPicPr>
            <p:nvPr/>
          </p:nvPicPr>
          <p:blipFill>
            <a:blip r:embed="rId4"/>
            <a:stretch>
              <a:fillRect/>
            </a:stretch>
          </p:blipFill>
          <p:spPr>
            <a:xfrm>
              <a:off x="9215647" y="3123056"/>
              <a:ext cx="292486" cy="392196"/>
            </a:xfrm>
            <a:prstGeom prst="rect">
              <a:avLst/>
            </a:prstGeom>
          </p:spPr>
        </p:pic>
        <p:sp>
          <p:nvSpPr>
            <p:cNvPr id="95" name="Center"/>
            <p:cNvSpPr txBox="1"/>
            <p:nvPr/>
          </p:nvSpPr>
          <p:spPr>
            <a:xfrm>
              <a:off x="9741594" y="4404588"/>
              <a:ext cx="473799" cy="215844"/>
            </a:xfrm>
            <a:prstGeom prst="rect">
              <a:avLst/>
            </a:prstGeom>
            <a:noFill/>
          </p:spPr>
          <p:txBody>
            <a:bodyPr wrap="none" lIns="0" tIns="43057" rIns="0" bIns="43057" rtlCol="0">
              <a:spAutoFit/>
            </a:bodyPr>
            <a:lstStyle>
              <a:defPPr>
                <a:defRPr lang="en-US"/>
              </a:defPPr>
              <a:lvl1pPr algn="ctr" defTabSz="932597">
                <a:lnSpc>
                  <a:spcPct val="90000"/>
                </a:lnSpc>
                <a:defRPr sz="1000" cap="small">
                  <a:gradFill>
                    <a:gsLst>
                      <a:gs pos="2917">
                        <a:srgbClr val="505050"/>
                      </a:gs>
                      <a:gs pos="30000">
                        <a:srgbClr val="505050"/>
                      </a:gs>
                    </a:gsLst>
                    <a:lin ang="5400000" scaled="0"/>
                  </a:gradFill>
                </a:defRPr>
              </a:lvl1pPr>
            </a:lstStyle>
            <a:p>
              <a:pPr defTabSz="895699">
                <a:defRPr/>
              </a:pPr>
              <a:r>
                <a:rPr lang="en-US" sz="882" kern="0" cap="none" spc="29">
                  <a:gradFill>
                    <a:gsLst>
                      <a:gs pos="0">
                        <a:srgbClr val="2C292A"/>
                      </a:gs>
                      <a:gs pos="100000">
                        <a:srgbClr val="2C292A"/>
                      </a:gs>
                    </a:gsLst>
                    <a:lin ang="0" scaled="0"/>
                  </a:gradFill>
                  <a:latin typeface="Segoe UI"/>
                </a:rPr>
                <a:t>EXPERTS</a:t>
              </a:r>
            </a:p>
          </p:txBody>
        </p:sp>
        <p:sp>
          <p:nvSpPr>
            <p:cNvPr id="96" name="Center"/>
            <p:cNvSpPr txBox="1"/>
            <p:nvPr/>
          </p:nvSpPr>
          <p:spPr>
            <a:xfrm>
              <a:off x="8838178" y="3568660"/>
              <a:ext cx="1047428" cy="337943"/>
            </a:xfrm>
            <a:prstGeom prst="rect">
              <a:avLst/>
            </a:prstGeom>
            <a:noFill/>
          </p:spPr>
          <p:txBody>
            <a:bodyPr wrap="none" lIns="0" tIns="43057" rIns="0" bIns="43057" rtlCol="0">
              <a:spAutoFit/>
            </a:bodyPr>
            <a:lstStyle>
              <a:defPPr>
                <a:defRPr lang="en-US"/>
              </a:defPPr>
              <a:lvl1pPr algn="ctr" defTabSz="932597">
                <a:lnSpc>
                  <a:spcPct val="90000"/>
                </a:lnSpc>
                <a:defRPr sz="1000" cap="small">
                  <a:gradFill>
                    <a:gsLst>
                      <a:gs pos="2917">
                        <a:srgbClr val="505050"/>
                      </a:gs>
                      <a:gs pos="30000">
                        <a:srgbClr val="505050"/>
                      </a:gs>
                    </a:gsLst>
                    <a:lin ang="5400000" scaled="0"/>
                  </a:gradFill>
                </a:defRPr>
              </a:lvl1pPr>
            </a:lstStyle>
            <a:p>
              <a:pPr defTabSz="895699">
                <a:defRPr/>
              </a:pPr>
              <a:r>
                <a:rPr lang="en-US" sz="882" kern="0" cap="none" spc="29">
                  <a:gradFill>
                    <a:gsLst>
                      <a:gs pos="0">
                        <a:srgbClr val="2C292A"/>
                      </a:gs>
                      <a:gs pos="100000">
                        <a:srgbClr val="2C292A"/>
                      </a:gs>
                    </a:gsLst>
                    <a:lin ang="0" scaled="0"/>
                  </a:gradFill>
                  <a:latin typeface="Segoe UI"/>
                </a:rPr>
                <a:t>METHODOLOGY &amp; </a:t>
              </a:r>
            </a:p>
            <a:p>
              <a:pPr defTabSz="895699">
                <a:defRPr/>
              </a:pPr>
              <a:r>
                <a:rPr lang="en-US" sz="882" kern="0" cap="none" spc="29">
                  <a:gradFill>
                    <a:gsLst>
                      <a:gs pos="0">
                        <a:srgbClr val="2C292A"/>
                      </a:gs>
                      <a:gs pos="100000">
                        <a:srgbClr val="2C292A"/>
                      </a:gs>
                    </a:gsLst>
                    <a:lin ang="0" scaled="0"/>
                  </a:gradFill>
                  <a:latin typeface="Segoe UI"/>
                </a:rPr>
                <a:t>RESOURCES</a:t>
              </a:r>
            </a:p>
          </p:txBody>
        </p:sp>
        <p:sp>
          <p:nvSpPr>
            <p:cNvPr id="97" name="Center"/>
            <p:cNvSpPr txBox="1"/>
            <p:nvPr/>
          </p:nvSpPr>
          <p:spPr>
            <a:xfrm>
              <a:off x="10322110" y="3568657"/>
              <a:ext cx="532414" cy="337943"/>
            </a:xfrm>
            <a:prstGeom prst="rect">
              <a:avLst/>
            </a:prstGeom>
            <a:noFill/>
          </p:spPr>
          <p:txBody>
            <a:bodyPr wrap="none" lIns="0" tIns="43057" rIns="0" bIns="43057" rtlCol="0">
              <a:spAutoFit/>
            </a:bodyPr>
            <a:lstStyle>
              <a:defPPr>
                <a:defRPr lang="en-US"/>
              </a:defPPr>
              <a:lvl1pPr algn="ctr" defTabSz="932597">
                <a:lnSpc>
                  <a:spcPct val="90000"/>
                </a:lnSpc>
                <a:defRPr sz="1000" cap="small">
                  <a:gradFill>
                    <a:gsLst>
                      <a:gs pos="2917">
                        <a:srgbClr val="505050"/>
                      </a:gs>
                      <a:gs pos="30000">
                        <a:srgbClr val="505050"/>
                      </a:gs>
                    </a:gsLst>
                    <a:lin ang="5400000" scaled="0"/>
                  </a:gradFill>
                </a:defRPr>
              </a:lvl1pPr>
            </a:lstStyle>
            <a:p>
              <a:pPr defTabSz="895699">
                <a:defRPr/>
              </a:pPr>
              <a:r>
                <a:rPr lang="en-US" sz="882" kern="0" cap="none" spc="29">
                  <a:gradFill>
                    <a:gsLst>
                      <a:gs pos="0">
                        <a:srgbClr val="2C292A"/>
                      </a:gs>
                      <a:gs pos="100000">
                        <a:srgbClr val="2C292A"/>
                      </a:gs>
                    </a:gsLst>
                    <a:lin ang="0" scaled="0"/>
                  </a:gradFill>
                  <a:latin typeface="Segoe UI"/>
                </a:rPr>
                <a:t>TOOLS &amp; </a:t>
              </a:r>
            </a:p>
            <a:p>
              <a:pPr defTabSz="895699">
                <a:defRPr/>
              </a:pPr>
              <a:r>
                <a:rPr lang="en-US" sz="882" kern="0" cap="none" spc="29">
                  <a:gradFill>
                    <a:gsLst>
                      <a:gs pos="0">
                        <a:srgbClr val="2C292A"/>
                      </a:gs>
                      <a:gs pos="100000">
                        <a:srgbClr val="2C292A"/>
                      </a:gs>
                    </a:gsLst>
                    <a:lin ang="0" scaled="0"/>
                  </a:gradFill>
                  <a:latin typeface="Segoe UI"/>
                </a:rPr>
                <a:t>INSIGHTS</a:t>
              </a:r>
            </a:p>
          </p:txBody>
        </p:sp>
        <p:grpSp>
          <p:nvGrpSpPr>
            <p:cNvPr id="98" name="Group 97"/>
            <p:cNvGrpSpPr>
              <a:grpSpLocks noChangeAspect="1"/>
            </p:cNvGrpSpPr>
            <p:nvPr/>
          </p:nvGrpSpPr>
          <p:grpSpPr>
            <a:xfrm>
              <a:off x="10378726" y="3142629"/>
              <a:ext cx="379361" cy="349330"/>
              <a:chOff x="9667156" y="3215249"/>
              <a:chExt cx="438641" cy="403917"/>
            </a:xfrm>
          </p:grpSpPr>
          <p:sp>
            <p:nvSpPr>
              <p:cNvPr id="103" name="Rectangle 102"/>
              <p:cNvSpPr/>
              <p:nvPr/>
            </p:nvSpPr>
            <p:spPr bwMode="auto">
              <a:xfrm>
                <a:off x="9667156" y="3285092"/>
                <a:ext cx="438641" cy="271309"/>
              </a:xfrm>
              <a:prstGeom prst="rect">
                <a:avLst/>
              </a:prstGeom>
              <a:noFill/>
              <a:ln w="28575">
                <a:solidFill>
                  <a:srgbClr val="8C848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Rounded Corners 103"/>
              <p:cNvSpPr/>
              <p:nvPr/>
            </p:nvSpPr>
            <p:spPr bwMode="auto">
              <a:xfrm>
                <a:off x="9780497" y="3215249"/>
                <a:ext cx="211958" cy="69843"/>
              </a:xfrm>
              <a:prstGeom prst="roundRect">
                <a:avLst/>
              </a:prstGeom>
              <a:noFill/>
              <a:ln w="28575">
                <a:solidFill>
                  <a:srgbClr val="8C848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rot="19564539">
                <a:off x="9968865" y="3497065"/>
                <a:ext cx="84137" cy="111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Shape 105"/>
              <p:cNvSpPr>
                <a:spLocks/>
              </p:cNvSpPr>
              <p:nvPr/>
            </p:nvSpPr>
            <p:spPr bwMode="auto">
              <a:xfrm rot="625988">
                <a:off x="9829243" y="3349499"/>
                <a:ext cx="268303" cy="269667"/>
              </a:xfrm>
              <a:custGeom>
                <a:avLst/>
                <a:gdLst>
                  <a:gd name="connsiteX0" fmla="*/ 2266708 w 2510081"/>
                  <a:gd name="connsiteY0" fmla="*/ 2170584 h 2522844"/>
                  <a:gd name="connsiteX1" fmla="*/ 2158675 w 2510081"/>
                  <a:gd name="connsiteY1" fmla="*/ 2280828 h 2522844"/>
                  <a:gd name="connsiteX2" fmla="*/ 2265287 w 2510081"/>
                  <a:gd name="connsiteY2" fmla="*/ 2389659 h 2522844"/>
                  <a:gd name="connsiteX3" fmla="*/ 2374741 w 2510081"/>
                  <a:gd name="connsiteY3" fmla="*/ 2279415 h 2522844"/>
                  <a:gd name="connsiteX4" fmla="*/ 2266708 w 2510081"/>
                  <a:gd name="connsiteY4" fmla="*/ 2170584 h 2522844"/>
                  <a:gd name="connsiteX5" fmla="*/ 535137 w 2510081"/>
                  <a:gd name="connsiteY5" fmla="*/ 610 h 2522844"/>
                  <a:gd name="connsiteX6" fmla="*/ 1109206 w 2510081"/>
                  <a:gd name="connsiteY6" fmla="*/ 470778 h 2522844"/>
                  <a:gd name="connsiteX7" fmla="*/ 1113447 w 2510081"/>
                  <a:gd name="connsiteY7" fmla="*/ 569469 h 2522844"/>
                  <a:gd name="connsiteX8" fmla="*/ 1110619 w 2510081"/>
                  <a:gd name="connsiteY8" fmla="*/ 678028 h 2522844"/>
                  <a:gd name="connsiteX9" fmla="*/ 1215246 w 2510081"/>
                  <a:gd name="connsiteY9" fmla="*/ 890918 h 2522844"/>
                  <a:gd name="connsiteX10" fmla="*/ 2223333 w 2510081"/>
                  <a:gd name="connsiteY10" fmla="*/ 1896152 h 2522844"/>
                  <a:gd name="connsiteX11" fmla="*/ 2433999 w 2510081"/>
                  <a:gd name="connsiteY11" fmla="*/ 2107632 h 2522844"/>
                  <a:gd name="connsiteX12" fmla="*/ 2493381 w 2510081"/>
                  <a:gd name="connsiteY12" fmla="*/ 2364228 h 2522844"/>
                  <a:gd name="connsiteX13" fmla="*/ 2277060 w 2510081"/>
                  <a:gd name="connsiteY13" fmla="*/ 2522133 h 2522844"/>
                  <a:gd name="connsiteX14" fmla="*/ 2091843 w 2510081"/>
                  <a:gd name="connsiteY14" fmla="*/ 2448820 h 2522844"/>
                  <a:gd name="connsiteX15" fmla="*/ 1257662 w 2510081"/>
                  <a:gd name="connsiteY15" fmla="*/ 1616999 h 2522844"/>
                  <a:gd name="connsiteX16" fmla="*/ 846226 w 2510081"/>
                  <a:gd name="connsiteY16" fmla="*/ 1206728 h 2522844"/>
                  <a:gd name="connsiteX17" fmla="*/ 586075 w 2510081"/>
                  <a:gd name="connsiteY17" fmla="*/ 1110857 h 2522844"/>
                  <a:gd name="connsiteX18" fmla="*/ 10631 w 2510081"/>
                  <a:gd name="connsiteY18" fmla="*/ 666749 h 2522844"/>
                  <a:gd name="connsiteX19" fmla="*/ 10631 w 2510081"/>
                  <a:gd name="connsiteY19" fmla="*/ 451040 h 2522844"/>
                  <a:gd name="connsiteX20" fmla="*/ 30425 w 2510081"/>
                  <a:gd name="connsiteY20" fmla="*/ 414383 h 2522844"/>
                  <a:gd name="connsiteX21" fmla="*/ 64358 w 2510081"/>
                  <a:gd name="connsiteY21" fmla="*/ 434121 h 2522844"/>
                  <a:gd name="connsiteX22" fmla="*/ 266541 w 2510081"/>
                  <a:gd name="connsiteY22" fmla="*/ 635732 h 2522844"/>
                  <a:gd name="connsiteX23" fmla="*/ 515381 w 2510081"/>
                  <a:gd name="connsiteY23" fmla="*/ 641372 h 2522844"/>
                  <a:gd name="connsiteX24" fmla="*/ 621421 w 2510081"/>
                  <a:gd name="connsiteY24" fmla="*/ 535632 h 2522844"/>
                  <a:gd name="connsiteX25" fmla="*/ 614352 w 2510081"/>
                  <a:gd name="connsiteY25" fmla="*/ 287495 h 2522844"/>
                  <a:gd name="connsiteX26" fmla="*/ 400858 w 2510081"/>
                  <a:gd name="connsiteY26" fmla="*/ 74606 h 2522844"/>
                  <a:gd name="connsiteX27" fmla="*/ 416411 w 2510081"/>
                  <a:gd name="connsiteY27" fmla="*/ 19621 h 2522844"/>
                  <a:gd name="connsiteX28" fmla="*/ 535137 w 2510081"/>
                  <a:gd name="connsiteY28" fmla="*/ 610 h 252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10081" h="2522844">
                    <a:moveTo>
                      <a:pt x="2266708" y="2170584"/>
                    </a:moveTo>
                    <a:cubicBezTo>
                      <a:pt x="2207005" y="2170584"/>
                      <a:pt x="2157253" y="2220053"/>
                      <a:pt x="2158675" y="2280828"/>
                    </a:cubicBezTo>
                    <a:cubicBezTo>
                      <a:pt x="2158675" y="2340191"/>
                      <a:pt x="2205584" y="2388246"/>
                      <a:pt x="2265287" y="2389659"/>
                    </a:cubicBezTo>
                    <a:cubicBezTo>
                      <a:pt x="2324989" y="2389659"/>
                      <a:pt x="2374741" y="2338777"/>
                      <a:pt x="2374741" y="2279415"/>
                    </a:cubicBezTo>
                    <a:cubicBezTo>
                      <a:pt x="2373320" y="2220053"/>
                      <a:pt x="2326411" y="2170584"/>
                      <a:pt x="2266708" y="2170584"/>
                    </a:cubicBezTo>
                    <a:close/>
                    <a:moveTo>
                      <a:pt x="535137" y="610"/>
                    </a:moveTo>
                    <a:cubicBezTo>
                      <a:pt x="810747" y="-12498"/>
                      <a:pt x="1067143" y="187042"/>
                      <a:pt x="1109206" y="470778"/>
                    </a:cubicBezTo>
                    <a:cubicBezTo>
                      <a:pt x="1113447" y="500385"/>
                      <a:pt x="1113447" y="529992"/>
                      <a:pt x="1113447" y="569469"/>
                    </a:cubicBezTo>
                    <a:cubicBezTo>
                      <a:pt x="1117689" y="599076"/>
                      <a:pt x="1107792" y="638552"/>
                      <a:pt x="1110619" y="678028"/>
                    </a:cubicBezTo>
                    <a:cubicBezTo>
                      <a:pt x="1117689" y="762620"/>
                      <a:pt x="1155863" y="831704"/>
                      <a:pt x="1215246" y="890918"/>
                    </a:cubicBezTo>
                    <a:cubicBezTo>
                      <a:pt x="1550332" y="1226466"/>
                      <a:pt x="1886832" y="1560604"/>
                      <a:pt x="2223333" y="1896152"/>
                    </a:cubicBezTo>
                    <a:cubicBezTo>
                      <a:pt x="2294026" y="1966646"/>
                      <a:pt x="2364720" y="2037139"/>
                      <a:pt x="2433999" y="2107632"/>
                    </a:cubicBezTo>
                    <a:cubicBezTo>
                      <a:pt x="2507520" y="2180945"/>
                      <a:pt x="2528728" y="2266947"/>
                      <a:pt x="2493381" y="2364228"/>
                    </a:cubicBezTo>
                    <a:cubicBezTo>
                      <a:pt x="2458035" y="2462918"/>
                      <a:pt x="2381686" y="2515083"/>
                      <a:pt x="2277060" y="2522133"/>
                    </a:cubicBezTo>
                    <a:cubicBezTo>
                      <a:pt x="2206366" y="2527772"/>
                      <a:pt x="2142742" y="2499575"/>
                      <a:pt x="2091843" y="2448820"/>
                    </a:cubicBezTo>
                    <a:cubicBezTo>
                      <a:pt x="1813311" y="2171076"/>
                      <a:pt x="1536193" y="1894742"/>
                      <a:pt x="1257662" y="1616999"/>
                    </a:cubicBezTo>
                    <a:cubicBezTo>
                      <a:pt x="1120516" y="1480242"/>
                      <a:pt x="983371" y="1343485"/>
                      <a:pt x="846226" y="1206728"/>
                    </a:cubicBezTo>
                    <a:cubicBezTo>
                      <a:pt x="774119" y="1134825"/>
                      <a:pt x="686459" y="1103808"/>
                      <a:pt x="586075" y="1110857"/>
                    </a:cubicBezTo>
                    <a:cubicBezTo>
                      <a:pt x="316026" y="1130595"/>
                      <a:pt x="60116" y="933214"/>
                      <a:pt x="10631" y="666749"/>
                    </a:cubicBezTo>
                    <a:cubicBezTo>
                      <a:pt x="-2094" y="594846"/>
                      <a:pt x="-4922" y="522943"/>
                      <a:pt x="10631" y="451040"/>
                    </a:cubicBezTo>
                    <a:cubicBezTo>
                      <a:pt x="13459" y="438351"/>
                      <a:pt x="12045" y="418613"/>
                      <a:pt x="30425" y="414383"/>
                    </a:cubicBezTo>
                    <a:cubicBezTo>
                      <a:pt x="45977" y="408744"/>
                      <a:pt x="55875" y="424252"/>
                      <a:pt x="64358" y="434121"/>
                    </a:cubicBezTo>
                    <a:cubicBezTo>
                      <a:pt x="132223" y="500385"/>
                      <a:pt x="200089" y="568059"/>
                      <a:pt x="266541" y="635732"/>
                    </a:cubicBezTo>
                    <a:cubicBezTo>
                      <a:pt x="340062" y="706225"/>
                      <a:pt x="440446" y="709045"/>
                      <a:pt x="515381" y="641372"/>
                    </a:cubicBezTo>
                    <a:cubicBezTo>
                      <a:pt x="552142" y="607535"/>
                      <a:pt x="587489" y="572288"/>
                      <a:pt x="621421" y="535632"/>
                    </a:cubicBezTo>
                    <a:cubicBezTo>
                      <a:pt x="690701" y="459499"/>
                      <a:pt x="686459" y="360808"/>
                      <a:pt x="614352" y="287495"/>
                    </a:cubicBezTo>
                    <a:cubicBezTo>
                      <a:pt x="543659" y="217002"/>
                      <a:pt x="471551" y="145099"/>
                      <a:pt x="400858" y="74606"/>
                    </a:cubicBezTo>
                    <a:cubicBezTo>
                      <a:pt x="369753" y="42179"/>
                      <a:pt x="372581" y="30900"/>
                      <a:pt x="416411" y="19621"/>
                    </a:cubicBezTo>
                    <a:cubicBezTo>
                      <a:pt x="455999" y="8694"/>
                      <a:pt x="495764" y="2482"/>
                      <a:pt x="535137" y="610"/>
                    </a:cubicBezTo>
                    <a:close/>
                  </a:path>
                </a:pathLst>
              </a:custGeom>
              <a:solidFill>
                <a:srgbClr val="8C8486"/>
              </a:solidFill>
              <a:ln w="12700">
                <a:noFill/>
              </a:ln>
            </p:spPr>
            <p:txBody>
              <a:bodyPr vert="horz" wrap="square" lIns="91401" tIns="45700" rIns="91401" bIns="4570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defRPr/>
                </a:pPr>
                <a:endParaRPr lang="en-US">
                  <a:solidFill>
                    <a:srgbClr val="2C292A"/>
                  </a:solidFill>
                  <a:latin typeface="Segoe UI"/>
                </a:endParaRPr>
              </a:p>
            </p:txBody>
          </p:sp>
        </p:grpSp>
        <p:grpSp>
          <p:nvGrpSpPr>
            <p:cNvPr id="99" name="Group 98"/>
            <p:cNvGrpSpPr>
              <a:grpSpLocks noChangeAspect="1"/>
            </p:cNvGrpSpPr>
            <p:nvPr/>
          </p:nvGrpSpPr>
          <p:grpSpPr>
            <a:xfrm>
              <a:off x="9823767" y="3960042"/>
              <a:ext cx="309448" cy="368662"/>
              <a:chOff x="8821061" y="3118610"/>
              <a:chExt cx="450719" cy="536965"/>
            </a:xfrm>
          </p:grpSpPr>
          <p:sp>
            <p:nvSpPr>
              <p:cNvPr id="100" name="Freeform 8"/>
              <p:cNvSpPr>
                <a:spLocks noEditPoints="1"/>
              </p:cNvSpPr>
              <p:nvPr/>
            </p:nvSpPr>
            <p:spPr bwMode="auto">
              <a:xfrm>
                <a:off x="8821061" y="3118610"/>
                <a:ext cx="215014" cy="536965"/>
              </a:xfrm>
              <a:custGeom>
                <a:avLst/>
                <a:gdLst>
                  <a:gd name="T0" fmla="*/ 56 w 117"/>
                  <a:gd name="T1" fmla="*/ 0 h 292"/>
                  <a:gd name="T2" fmla="*/ 82 w 117"/>
                  <a:gd name="T3" fmla="*/ 25 h 292"/>
                  <a:gd name="T4" fmla="*/ 57 w 117"/>
                  <a:gd name="T5" fmla="*/ 51 h 292"/>
                  <a:gd name="T6" fmla="*/ 31 w 117"/>
                  <a:gd name="T7" fmla="*/ 26 h 292"/>
                  <a:gd name="T8" fmla="*/ 56 w 117"/>
                  <a:gd name="T9" fmla="*/ 0 h 292"/>
                  <a:gd name="T10" fmla="*/ 97 w 117"/>
                  <a:gd name="T11" fmla="*/ 181 h 292"/>
                  <a:gd name="T12" fmla="*/ 116 w 117"/>
                  <a:gd name="T13" fmla="*/ 159 h 292"/>
                  <a:gd name="T14" fmla="*/ 115 w 117"/>
                  <a:gd name="T15" fmla="*/ 88 h 292"/>
                  <a:gd name="T16" fmla="*/ 85 w 117"/>
                  <a:gd name="T17" fmla="*/ 59 h 292"/>
                  <a:gd name="T18" fmla="*/ 57 w 117"/>
                  <a:gd name="T19" fmla="*/ 59 h 292"/>
                  <a:gd name="T20" fmla="*/ 30 w 117"/>
                  <a:gd name="T21" fmla="*/ 60 h 292"/>
                  <a:gd name="T22" fmla="*/ 1 w 117"/>
                  <a:gd name="T23" fmla="*/ 90 h 292"/>
                  <a:gd name="T24" fmla="*/ 2 w 117"/>
                  <a:gd name="T25" fmla="*/ 161 h 292"/>
                  <a:gd name="T26" fmla="*/ 22 w 117"/>
                  <a:gd name="T27" fmla="*/ 183 h 292"/>
                  <a:gd name="T28" fmla="*/ 35 w 117"/>
                  <a:gd name="T29" fmla="*/ 292 h 292"/>
                  <a:gd name="T30" fmla="*/ 89 w 117"/>
                  <a:gd name="T31" fmla="*/ 291 h 292"/>
                  <a:gd name="T32" fmla="*/ 97 w 117"/>
                  <a:gd name="T33" fmla="*/ 18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92">
                    <a:moveTo>
                      <a:pt x="56" y="0"/>
                    </a:moveTo>
                    <a:cubicBezTo>
                      <a:pt x="70" y="0"/>
                      <a:pt x="82" y="11"/>
                      <a:pt x="82" y="25"/>
                    </a:cubicBezTo>
                    <a:cubicBezTo>
                      <a:pt x="82" y="39"/>
                      <a:pt x="71" y="51"/>
                      <a:pt x="57" y="51"/>
                    </a:cubicBezTo>
                    <a:cubicBezTo>
                      <a:pt x="43" y="51"/>
                      <a:pt x="31" y="40"/>
                      <a:pt x="31" y="26"/>
                    </a:cubicBezTo>
                    <a:cubicBezTo>
                      <a:pt x="31" y="12"/>
                      <a:pt x="42" y="0"/>
                      <a:pt x="56" y="0"/>
                    </a:cubicBezTo>
                    <a:close/>
                    <a:moveTo>
                      <a:pt x="97" y="181"/>
                    </a:moveTo>
                    <a:cubicBezTo>
                      <a:pt x="97" y="181"/>
                      <a:pt x="117" y="179"/>
                      <a:pt x="116" y="159"/>
                    </a:cubicBezTo>
                    <a:cubicBezTo>
                      <a:pt x="115" y="88"/>
                      <a:pt x="115" y="88"/>
                      <a:pt x="115" y="88"/>
                    </a:cubicBezTo>
                    <a:cubicBezTo>
                      <a:pt x="115" y="75"/>
                      <a:pt x="106" y="58"/>
                      <a:pt x="85" y="59"/>
                    </a:cubicBezTo>
                    <a:cubicBezTo>
                      <a:pt x="57" y="59"/>
                      <a:pt x="57" y="59"/>
                      <a:pt x="57" y="59"/>
                    </a:cubicBezTo>
                    <a:cubicBezTo>
                      <a:pt x="30" y="60"/>
                      <a:pt x="30" y="60"/>
                      <a:pt x="30" y="60"/>
                    </a:cubicBezTo>
                    <a:cubicBezTo>
                      <a:pt x="9" y="60"/>
                      <a:pt x="0" y="77"/>
                      <a:pt x="1" y="90"/>
                    </a:cubicBezTo>
                    <a:cubicBezTo>
                      <a:pt x="2" y="161"/>
                      <a:pt x="2" y="161"/>
                      <a:pt x="2" y="161"/>
                    </a:cubicBezTo>
                    <a:cubicBezTo>
                      <a:pt x="3" y="182"/>
                      <a:pt x="22" y="183"/>
                      <a:pt x="22" y="183"/>
                    </a:cubicBezTo>
                    <a:cubicBezTo>
                      <a:pt x="35" y="292"/>
                      <a:pt x="35" y="292"/>
                      <a:pt x="35" y="292"/>
                    </a:cubicBezTo>
                    <a:cubicBezTo>
                      <a:pt x="89" y="291"/>
                      <a:pt x="89" y="291"/>
                      <a:pt x="89" y="291"/>
                    </a:cubicBezTo>
                    <a:lnTo>
                      <a:pt x="97" y="181"/>
                    </a:lnTo>
                    <a:close/>
                  </a:path>
                </a:pathLst>
              </a:custGeom>
              <a:noFill/>
              <a:ln w="28575">
                <a:solidFill>
                  <a:srgbClr val="8C8486"/>
                </a:solidFill>
                <a:prstDash val="solid"/>
                <a:round/>
                <a:headEnd/>
                <a:tailEnd/>
              </a:ln>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defRPr/>
                </a:pPr>
                <a:endParaRPr lang="en-US">
                  <a:solidFill>
                    <a:srgbClr val="2C292A"/>
                  </a:solidFill>
                  <a:latin typeface="Segoe UI"/>
                </a:endParaRPr>
              </a:p>
            </p:txBody>
          </p:sp>
          <p:sp>
            <p:nvSpPr>
              <p:cNvPr id="101" name="Freeform 8"/>
              <p:cNvSpPr>
                <a:spLocks noEditPoints="1"/>
              </p:cNvSpPr>
              <p:nvPr/>
            </p:nvSpPr>
            <p:spPr bwMode="auto">
              <a:xfrm>
                <a:off x="9056766" y="3118610"/>
                <a:ext cx="215014" cy="536965"/>
              </a:xfrm>
              <a:custGeom>
                <a:avLst/>
                <a:gdLst>
                  <a:gd name="T0" fmla="*/ 56 w 117"/>
                  <a:gd name="T1" fmla="*/ 0 h 292"/>
                  <a:gd name="T2" fmla="*/ 82 w 117"/>
                  <a:gd name="T3" fmla="*/ 25 h 292"/>
                  <a:gd name="T4" fmla="*/ 57 w 117"/>
                  <a:gd name="T5" fmla="*/ 51 h 292"/>
                  <a:gd name="T6" fmla="*/ 31 w 117"/>
                  <a:gd name="T7" fmla="*/ 26 h 292"/>
                  <a:gd name="T8" fmla="*/ 56 w 117"/>
                  <a:gd name="T9" fmla="*/ 0 h 292"/>
                  <a:gd name="T10" fmla="*/ 97 w 117"/>
                  <a:gd name="T11" fmla="*/ 181 h 292"/>
                  <a:gd name="T12" fmla="*/ 116 w 117"/>
                  <a:gd name="T13" fmla="*/ 159 h 292"/>
                  <a:gd name="T14" fmla="*/ 115 w 117"/>
                  <a:gd name="T15" fmla="*/ 88 h 292"/>
                  <a:gd name="T16" fmla="*/ 85 w 117"/>
                  <a:gd name="T17" fmla="*/ 59 h 292"/>
                  <a:gd name="T18" fmla="*/ 57 w 117"/>
                  <a:gd name="T19" fmla="*/ 59 h 292"/>
                  <a:gd name="T20" fmla="*/ 30 w 117"/>
                  <a:gd name="T21" fmla="*/ 60 h 292"/>
                  <a:gd name="T22" fmla="*/ 1 w 117"/>
                  <a:gd name="T23" fmla="*/ 90 h 292"/>
                  <a:gd name="T24" fmla="*/ 2 w 117"/>
                  <a:gd name="T25" fmla="*/ 161 h 292"/>
                  <a:gd name="T26" fmla="*/ 22 w 117"/>
                  <a:gd name="T27" fmla="*/ 183 h 292"/>
                  <a:gd name="T28" fmla="*/ 35 w 117"/>
                  <a:gd name="T29" fmla="*/ 292 h 292"/>
                  <a:gd name="T30" fmla="*/ 89 w 117"/>
                  <a:gd name="T31" fmla="*/ 291 h 292"/>
                  <a:gd name="T32" fmla="*/ 97 w 117"/>
                  <a:gd name="T33" fmla="*/ 18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92">
                    <a:moveTo>
                      <a:pt x="56" y="0"/>
                    </a:moveTo>
                    <a:cubicBezTo>
                      <a:pt x="70" y="0"/>
                      <a:pt x="82" y="11"/>
                      <a:pt x="82" y="25"/>
                    </a:cubicBezTo>
                    <a:cubicBezTo>
                      <a:pt x="82" y="39"/>
                      <a:pt x="71" y="51"/>
                      <a:pt x="57" y="51"/>
                    </a:cubicBezTo>
                    <a:cubicBezTo>
                      <a:pt x="43" y="51"/>
                      <a:pt x="31" y="40"/>
                      <a:pt x="31" y="26"/>
                    </a:cubicBezTo>
                    <a:cubicBezTo>
                      <a:pt x="31" y="12"/>
                      <a:pt x="42" y="0"/>
                      <a:pt x="56" y="0"/>
                    </a:cubicBezTo>
                    <a:close/>
                    <a:moveTo>
                      <a:pt x="97" y="181"/>
                    </a:moveTo>
                    <a:cubicBezTo>
                      <a:pt x="97" y="181"/>
                      <a:pt x="117" y="179"/>
                      <a:pt x="116" y="159"/>
                    </a:cubicBezTo>
                    <a:cubicBezTo>
                      <a:pt x="115" y="88"/>
                      <a:pt x="115" y="88"/>
                      <a:pt x="115" y="88"/>
                    </a:cubicBezTo>
                    <a:cubicBezTo>
                      <a:pt x="115" y="75"/>
                      <a:pt x="106" y="58"/>
                      <a:pt x="85" y="59"/>
                    </a:cubicBezTo>
                    <a:cubicBezTo>
                      <a:pt x="57" y="59"/>
                      <a:pt x="57" y="59"/>
                      <a:pt x="57" y="59"/>
                    </a:cubicBezTo>
                    <a:cubicBezTo>
                      <a:pt x="30" y="60"/>
                      <a:pt x="30" y="60"/>
                      <a:pt x="30" y="60"/>
                    </a:cubicBezTo>
                    <a:cubicBezTo>
                      <a:pt x="9" y="60"/>
                      <a:pt x="0" y="77"/>
                      <a:pt x="1" y="90"/>
                    </a:cubicBezTo>
                    <a:cubicBezTo>
                      <a:pt x="2" y="161"/>
                      <a:pt x="2" y="161"/>
                      <a:pt x="2" y="161"/>
                    </a:cubicBezTo>
                    <a:cubicBezTo>
                      <a:pt x="3" y="182"/>
                      <a:pt x="22" y="183"/>
                      <a:pt x="22" y="183"/>
                    </a:cubicBezTo>
                    <a:cubicBezTo>
                      <a:pt x="35" y="292"/>
                      <a:pt x="35" y="292"/>
                      <a:pt x="35" y="292"/>
                    </a:cubicBezTo>
                    <a:cubicBezTo>
                      <a:pt x="89" y="291"/>
                      <a:pt x="89" y="291"/>
                      <a:pt x="89" y="291"/>
                    </a:cubicBezTo>
                    <a:lnTo>
                      <a:pt x="97" y="181"/>
                    </a:lnTo>
                    <a:close/>
                  </a:path>
                </a:pathLst>
              </a:custGeom>
              <a:noFill/>
              <a:ln w="28575">
                <a:solidFill>
                  <a:srgbClr val="8C8486"/>
                </a:solidFill>
                <a:prstDash val="solid"/>
                <a:round/>
                <a:headEnd/>
                <a:tailEnd/>
              </a:ln>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defRPr/>
                </a:pPr>
                <a:endParaRPr lang="en-US">
                  <a:solidFill>
                    <a:srgbClr val="2C292A"/>
                  </a:solidFill>
                  <a:latin typeface="Segoe UI"/>
                </a:endParaRPr>
              </a:p>
            </p:txBody>
          </p:sp>
          <p:sp>
            <p:nvSpPr>
              <p:cNvPr id="102" name="Oval 101"/>
              <p:cNvSpPr/>
              <p:nvPr/>
            </p:nvSpPr>
            <p:spPr bwMode="auto">
              <a:xfrm>
                <a:off x="8930107" y="3287513"/>
                <a:ext cx="234068" cy="234065"/>
              </a:xfrm>
              <a:prstGeom prst="ellipse">
                <a:avLst/>
              </a:prstGeom>
              <a:solidFill>
                <a:srgbClr val="8C8486"/>
              </a:solidFill>
              <a:ln w="25400">
                <a:solidFill>
                  <a:schemeClr val="bg1"/>
                </a:solidFill>
                <a:prstDash val="solid"/>
                <a:round/>
                <a:headEnd/>
                <a:tailEnd/>
              </a:ln>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defRPr/>
                </a:pPr>
                <a:endParaRPr lang="en-US">
                  <a:solidFill>
                    <a:srgbClr val="2C292A"/>
                  </a:solidFill>
                  <a:latin typeface="Segoe UI"/>
                </a:endParaRPr>
              </a:p>
            </p:txBody>
          </p:sp>
        </p:grpSp>
        <p:sp>
          <p:nvSpPr>
            <p:cNvPr id="58" name="TextBox 57"/>
            <p:cNvSpPr txBox="1"/>
            <p:nvPr/>
          </p:nvSpPr>
          <p:spPr>
            <a:xfrm rot="447801">
              <a:off x="8446716" y="2008792"/>
              <a:ext cx="3030961" cy="3026809"/>
            </a:xfrm>
            <a:prstGeom prst="rect">
              <a:avLst/>
            </a:prstGeom>
            <a:noFill/>
          </p:spPr>
          <p:txBody>
            <a:bodyPr spcFirstLastPara="1" wrap="square" lIns="182828" tIns="146263" rIns="182828" bIns="146263" numCol="1" rtlCol="0">
              <a:prstTxWarp prst="textCircle">
                <a:avLst/>
              </a:prstTxWarp>
              <a:spAutoFit/>
            </a:bodyPr>
            <a:lstStyle/>
            <a:p>
              <a:pPr defTabSz="895871">
                <a:lnSpc>
                  <a:spcPct val="90000"/>
                </a:lnSpc>
                <a:spcAft>
                  <a:spcPts val="574"/>
                </a:spcAft>
                <a:defRPr/>
              </a:pPr>
              <a:r>
                <a:rPr lang="en-US" sz="1600" b="1" kern="0">
                  <a:gradFill>
                    <a:gsLst>
                      <a:gs pos="2917">
                        <a:srgbClr val="FFFFFF"/>
                      </a:gs>
                      <a:gs pos="30000">
                        <a:srgbClr val="FFFFFF"/>
                      </a:gs>
                    </a:gsLst>
                    <a:lin ang="5400000" scaled="0"/>
                  </a:gradFill>
                  <a:latin typeface="Segoe UI"/>
                </a:rPr>
                <a:t>ENVISION</a:t>
              </a:r>
            </a:p>
          </p:txBody>
        </p:sp>
        <p:sp>
          <p:nvSpPr>
            <p:cNvPr id="61" name="TextBox 60"/>
            <p:cNvSpPr txBox="1"/>
            <p:nvPr/>
          </p:nvSpPr>
          <p:spPr>
            <a:xfrm rot="7704056">
              <a:off x="8413181" y="2033809"/>
              <a:ext cx="2971804" cy="2946409"/>
            </a:xfrm>
            <a:prstGeom prst="rect">
              <a:avLst/>
            </a:prstGeom>
            <a:noFill/>
          </p:spPr>
          <p:txBody>
            <a:bodyPr spcFirstLastPara="1" wrap="square" lIns="182828" tIns="146263" rIns="182828" bIns="146263" numCol="1" rtlCol="0">
              <a:prstTxWarp prst="textCircle">
                <a:avLst/>
              </a:prstTxWarp>
              <a:spAutoFit/>
            </a:bodyPr>
            <a:lstStyle/>
            <a:p>
              <a:pPr defTabSz="895871">
                <a:lnSpc>
                  <a:spcPct val="90000"/>
                </a:lnSpc>
                <a:spcAft>
                  <a:spcPts val="574"/>
                </a:spcAft>
                <a:defRPr/>
              </a:pPr>
              <a:r>
                <a:rPr lang="en-US" sz="1600" b="1" kern="0">
                  <a:gradFill>
                    <a:gsLst>
                      <a:gs pos="2917">
                        <a:srgbClr val="FFFFFF"/>
                      </a:gs>
                      <a:gs pos="30000">
                        <a:srgbClr val="FFFFFF"/>
                      </a:gs>
                    </a:gsLst>
                    <a:lin ang="5400000" scaled="0"/>
                  </a:gradFill>
                  <a:latin typeface="Segoe UI"/>
                </a:rPr>
                <a:t>ONBOARD</a:t>
              </a:r>
            </a:p>
          </p:txBody>
        </p:sp>
        <p:sp>
          <p:nvSpPr>
            <p:cNvPr id="62" name="TextBox 61"/>
            <p:cNvSpPr txBox="1"/>
            <p:nvPr/>
          </p:nvSpPr>
          <p:spPr>
            <a:xfrm rot="17714333">
              <a:off x="8359260" y="1941782"/>
              <a:ext cx="3264112" cy="3170851"/>
            </a:xfrm>
            <a:prstGeom prst="rect">
              <a:avLst/>
            </a:prstGeom>
            <a:noFill/>
          </p:spPr>
          <p:txBody>
            <a:bodyPr spcFirstLastPara="1" wrap="square" lIns="182828" tIns="146263" rIns="182828" bIns="146263" numCol="1" rtlCol="0">
              <a:prstTxWarp prst="textArchDown">
                <a:avLst/>
              </a:prstTxWarp>
              <a:spAutoFit/>
            </a:bodyPr>
            <a:lstStyle/>
            <a:p>
              <a:pPr defTabSz="895871">
                <a:lnSpc>
                  <a:spcPct val="90000"/>
                </a:lnSpc>
                <a:spcAft>
                  <a:spcPts val="574"/>
                </a:spcAft>
                <a:defRPr/>
              </a:pPr>
              <a:r>
                <a:rPr lang="en-US" sz="1600" b="1" kern="0" spc="150">
                  <a:gradFill>
                    <a:gsLst>
                      <a:gs pos="2917">
                        <a:srgbClr val="FFFFFF"/>
                      </a:gs>
                      <a:gs pos="30000">
                        <a:srgbClr val="FFFFFF"/>
                      </a:gs>
                    </a:gsLst>
                    <a:lin ang="5400000" scaled="0"/>
                  </a:gradFill>
                  <a:latin typeface="Segoe UI"/>
                </a:rPr>
                <a:t>DRIVE VALUE</a:t>
              </a:r>
            </a:p>
          </p:txBody>
        </p:sp>
      </p:grpSp>
      <p:sp>
        <p:nvSpPr>
          <p:cNvPr id="2" name="Title 1"/>
          <p:cNvSpPr>
            <a:spLocks noGrp="1"/>
          </p:cNvSpPr>
          <p:nvPr>
            <p:ph type="title"/>
          </p:nvPr>
        </p:nvSpPr>
        <p:spPr/>
        <p:txBody>
          <a:bodyPr/>
          <a:lstStyle/>
          <a:p>
            <a:r>
              <a:rPr lang="en-US">
                <a:solidFill>
                  <a:srgbClr val="5A5456">
                    <a:lumMod val="50000"/>
                  </a:srgbClr>
                </a:solidFill>
              </a:rPr>
              <a:t>Microsoft FastTrack </a:t>
            </a:r>
            <a:br>
              <a:rPr lang="en-US">
                <a:solidFill>
                  <a:srgbClr val="5A5456">
                    <a:lumMod val="50000"/>
                  </a:srgbClr>
                </a:solidFill>
              </a:rPr>
            </a:br>
            <a:r>
              <a:rPr lang="en-US" sz="4000" spc="0">
                <a:ln w="0"/>
                <a:solidFill>
                  <a:schemeClr val="accent1"/>
                </a:solidFill>
                <a:effectLst>
                  <a:outerShdw blurRad="38100" dist="25400" dir="5400000" algn="ctr" rotWithShape="0">
                    <a:srgbClr val="6E747A">
                      <a:alpha val="43000"/>
                    </a:srgbClr>
                  </a:outerShdw>
                </a:effectLst>
              </a:rPr>
              <a:t>M365</a:t>
            </a:r>
            <a:r>
              <a:rPr lang="en-US" sz="4000">
                <a:solidFill>
                  <a:srgbClr val="5A5456">
                    <a:lumMod val="50000"/>
                  </a:srgbClr>
                </a:solidFill>
              </a:rPr>
              <a:t> powered device</a:t>
            </a:r>
            <a:br>
              <a:rPr lang="en-US">
                <a:solidFill>
                  <a:srgbClr val="5A5456">
                    <a:lumMod val="50000"/>
                  </a:srgbClr>
                </a:solidFill>
              </a:rPr>
            </a:br>
            <a:r>
              <a:rPr lang="en-US" sz="1800" spc="0">
                <a:solidFill>
                  <a:srgbClr val="5A5456">
                    <a:lumMod val="50000"/>
                  </a:srgbClr>
                </a:solidFill>
              </a:rPr>
              <a:t>A catalyst for rapid, effective deployments and user adoption</a:t>
            </a:r>
            <a:endParaRPr lang="en-US"/>
          </a:p>
        </p:txBody>
      </p:sp>
      <p:sp>
        <p:nvSpPr>
          <p:cNvPr id="26" name="Rectangle 10"/>
          <p:cNvSpPr/>
          <p:nvPr/>
        </p:nvSpPr>
        <p:spPr bwMode="auto">
          <a:xfrm>
            <a:off x="293396" y="2534880"/>
            <a:ext cx="7019116" cy="244189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143407" tIns="89630" rIns="143407" bIns="89630" numCol="1" rtlCol="0" anchor="t" anchorCtr="0" compatLnSpc="1">
            <a:prstTxWarp prst="textNoShape">
              <a:avLst/>
            </a:prstTxWarp>
          </a:bodyPr>
          <a:lstStyle/>
          <a:p>
            <a:pPr defTabSz="912677" fontAlgn="base">
              <a:spcBef>
                <a:spcPct val="0"/>
              </a:spcBef>
              <a:spcAft>
                <a:spcPts val="1170"/>
              </a:spcAft>
              <a:defRPr/>
            </a:pPr>
            <a:r>
              <a:rPr lang="en-US" kern="0">
                <a:solidFill>
                  <a:srgbClr val="0078D7"/>
                </a:solidFill>
                <a:latin typeface="Segoe UI"/>
              </a:rPr>
              <a:t>Core benefit of Microsoft 365, included with purchase: </a:t>
            </a:r>
            <a:br>
              <a:rPr lang="en-US" kern="0">
                <a:solidFill>
                  <a:srgbClr val="2C292A"/>
                </a:solidFill>
                <a:latin typeface="Segoe UI"/>
              </a:rPr>
            </a:br>
            <a:r>
              <a:rPr lang="en-US" kern="0">
                <a:solidFill>
                  <a:srgbClr val="2C292A"/>
                </a:solidFill>
                <a:latin typeface="Segoe UI"/>
              </a:rPr>
              <a:t>Windows 10, Office 365 &amp; EMS</a:t>
            </a:r>
            <a:endParaRPr lang="en-US" kern="0">
              <a:solidFill>
                <a:srgbClr val="EF6023"/>
              </a:solidFill>
              <a:latin typeface="Segoe UI"/>
            </a:endParaRPr>
          </a:p>
          <a:p>
            <a:pPr defTabSz="912677" fontAlgn="base">
              <a:spcBef>
                <a:spcPct val="0"/>
              </a:spcBef>
              <a:spcAft>
                <a:spcPts val="1170"/>
              </a:spcAft>
              <a:defRPr/>
            </a:pPr>
            <a:r>
              <a:rPr lang="en-US" kern="0">
                <a:solidFill>
                  <a:srgbClr val="0078D7"/>
                </a:solidFill>
                <a:latin typeface="Segoe UI"/>
              </a:rPr>
              <a:t>Guidance &amp; vetted best practices: </a:t>
            </a:r>
            <a:r>
              <a:rPr lang="en-US" kern="0">
                <a:solidFill>
                  <a:srgbClr val="2C292A"/>
                </a:solidFill>
                <a:latin typeface="Segoe UI"/>
              </a:rPr>
              <a:t>Deployment to user adoption</a:t>
            </a:r>
          </a:p>
          <a:p>
            <a:pPr defTabSz="912677" fontAlgn="base">
              <a:spcBef>
                <a:spcPct val="0"/>
              </a:spcBef>
              <a:spcAft>
                <a:spcPts val="1170"/>
              </a:spcAft>
              <a:defRPr/>
            </a:pPr>
            <a:r>
              <a:rPr lang="en-US" kern="0">
                <a:solidFill>
                  <a:srgbClr val="0078D7"/>
                </a:solidFill>
                <a:latin typeface="Segoe UI"/>
              </a:rPr>
              <a:t>Partner ecosystem and referrals: </a:t>
            </a:r>
            <a:r>
              <a:rPr lang="en-US" kern="0">
                <a:solidFill>
                  <a:srgbClr val="2C292A"/>
                </a:solidFill>
                <a:latin typeface="Segoe UI"/>
              </a:rPr>
              <a:t>Deployment expertise</a:t>
            </a:r>
          </a:p>
          <a:p>
            <a:pPr defTabSz="912677" fontAlgn="base">
              <a:spcBef>
                <a:spcPct val="0"/>
              </a:spcBef>
              <a:spcAft>
                <a:spcPts val="1170"/>
              </a:spcAft>
              <a:defRPr/>
            </a:pPr>
            <a:r>
              <a:rPr lang="en-US" kern="0">
                <a:solidFill>
                  <a:srgbClr val="0078D7"/>
                </a:solidFill>
                <a:latin typeface="Segoe UI"/>
              </a:rPr>
              <a:t>End-to-end approach: </a:t>
            </a:r>
            <a:r>
              <a:rPr lang="en-US" kern="0">
                <a:solidFill>
                  <a:srgbClr val="2C292A"/>
                </a:solidFill>
                <a:latin typeface="Segoe UI"/>
              </a:rPr>
              <a:t>A coordinated approach to deployment</a:t>
            </a:r>
          </a:p>
          <a:p>
            <a:pPr defTabSz="912677" fontAlgn="base">
              <a:spcBef>
                <a:spcPct val="0"/>
              </a:spcBef>
              <a:spcAft>
                <a:spcPts val="1170"/>
              </a:spcAft>
              <a:defRPr/>
            </a:pPr>
            <a:r>
              <a:rPr lang="en-US" kern="0">
                <a:solidFill>
                  <a:srgbClr val="0078D7"/>
                </a:solidFill>
                <a:latin typeface="Segoe UI"/>
              </a:rPr>
              <a:t>Repeatable model: </a:t>
            </a:r>
            <a:r>
              <a:rPr lang="en-US" kern="0">
                <a:solidFill>
                  <a:srgbClr val="2C292A"/>
                </a:solidFill>
                <a:latin typeface="Segoe UI"/>
              </a:rPr>
              <a:t>One pane of glass to view stages of your ongoing deployments </a:t>
            </a:r>
          </a:p>
        </p:txBody>
      </p:sp>
      <p:sp>
        <p:nvSpPr>
          <p:cNvPr id="27" name="Title 10"/>
          <p:cNvSpPr txBox="1">
            <a:spLocks/>
          </p:cNvSpPr>
          <p:nvPr/>
        </p:nvSpPr>
        <p:spPr>
          <a:xfrm>
            <a:off x="351094" y="1720426"/>
            <a:ext cx="4103716" cy="556293"/>
          </a:xfrm>
          <a:prstGeom prst="rect">
            <a:avLst/>
          </a:prstGeom>
        </p:spPr>
        <p:txBody>
          <a:bodyPr/>
          <a:lstStyle>
            <a:lvl1pPr algn="l" defTabSz="914228" rtl="0" eaLnBrk="1" latinLnBrk="0" hangingPunct="1">
              <a:spcBef>
                <a:spcPct val="0"/>
              </a:spcBef>
              <a:buNone/>
              <a:defRPr sz="7200" kern="1200">
                <a:solidFill>
                  <a:srgbClr val="00A9CB"/>
                </a:solidFill>
                <a:latin typeface="+mj-lt"/>
                <a:ea typeface="+mj-ea"/>
                <a:cs typeface="+mj-cs"/>
              </a:defRPr>
            </a:lvl1pPr>
          </a:lstStyle>
          <a:p>
            <a:pPr defTabSz="913877">
              <a:defRPr/>
            </a:pPr>
            <a:endParaRPr lang="en-US" sz="2800" b="1">
              <a:solidFill>
                <a:srgbClr val="5A5456">
                  <a:lumMod val="50000"/>
                </a:srgbClr>
              </a:solidFill>
              <a:latin typeface="Segoe UI"/>
            </a:endParaRPr>
          </a:p>
        </p:txBody>
      </p:sp>
    </p:spTree>
    <p:extLst>
      <p:ext uri="{BB962C8B-B14F-4D97-AF65-F5344CB8AC3E}">
        <p14:creationId xmlns:p14="http://schemas.microsoft.com/office/powerpoint/2010/main" val="1556646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4" descr="Image result for steelcase and microsoft">
            <a:extLst>
              <a:ext uri="{FF2B5EF4-FFF2-40B4-BE49-F238E27FC236}">
                <a16:creationId xmlns:a16="http://schemas.microsoft.com/office/drawing/2014/main" id="{13097BED-4EA0-4511-A34A-E490099D717B}"/>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r="2590" b="6418"/>
          <a:stretch/>
        </p:blipFill>
        <p:spPr bwMode="auto">
          <a:xfrm>
            <a:off x="293471" y="293337"/>
            <a:ext cx="11605058" cy="6271327"/>
          </a:xfrm>
          <a:prstGeom prst="rect">
            <a:avLst/>
          </a:prstGeom>
          <a:effectLst>
            <a:outerShdw blurRad="190500" dist="50800" dir="2700000" sx="101000" sy="101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5179B41-D43B-4BDA-9C23-B8620B44C64D}"/>
              </a:ext>
            </a:extLst>
          </p:cNvPr>
          <p:cNvSpPr/>
          <p:nvPr/>
        </p:nvSpPr>
        <p:spPr bwMode="auto">
          <a:xfrm>
            <a:off x="293471" y="293338"/>
            <a:ext cx="11605058" cy="6271326"/>
          </a:xfrm>
          <a:prstGeom prst="rect">
            <a:avLst/>
          </a:prstGeom>
          <a:solidFill>
            <a:srgbClr val="0000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563">
              <a:spcBef>
                <a:spcPct val="0"/>
              </a:spcBef>
            </a:pPr>
            <a:r>
              <a:rPr lang="en-US" sz="4800">
                <a:ln w="3175">
                  <a:noFill/>
                </a:ln>
                <a:solidFill>
                  <a:schemeClr val="bg1"/>
                </a:solidFill>
                <a:latin typeface="+mj-lt"/>
                <a:cs typeface="Segoe UI Semilight" panose="020B0402040204020203" pitchFamily="34" charset="0"/>
              </a:rPr>
              <a:t>Modern workplace</a:t>
            </a:r>
          </a:p>
        </p:txBody>
      </p:sp>
      <p:grpSp>
        <p:nvGrpSpPr>
          <p:cNvPr id="7" name="Group 6">
            <a:extLst>
              <a:ext uri="{FF2B5EF4-FFF2-40B4-BE49-F238E27FC236}">
                <a16:creationId xmlns:a16="http://schemas.microsoft.com/office/drawing/2014/main" id="{AA69B2ED-EA9C-41F5-AB6C-857919E71597}"/>
              </a:ext>
            </a:extLst>
          </p:cNvPr>
          <p:cNvGrpSpPr/>
          <p:nvPr/>
        </p:nvGrpSpPr>
        <p:grpSpPr>
          <a:xfrm>
            <a:off x="3356924" y="2390953"/>
            <a:ext cx="5478152" cy="585169"/>
            <a:chOff x="3424237" y="2438399"/>
            <a:chExt cx="5588000" cy="596903"/>
          </a:xfrm>
        </p:grpSpPr>
        <p:sp>
          <p:nvSpPr>
            <p:cNvPr id="2" name="TextBox 1">
              <a:extLst>
                <a:ext uri="{FF2B5EF4-FFF2-40B4-BE49-F238E27FC236}">
                  <a16:creationId xmlns:a16="http://schemas.microsoft.com/office/drawing/2014/main" id="{408FBB4C-24EC-4280-94BD-9FD90DA8DA11}"/>
                </a:ext>
              </a:extLst>
            </p:cNvPr>
            <p:cNvSpPr txBox="1"/>
            <p:nvPr/>
          </p:nvSpPr>
          <p:spPr>
            <a:xfrm>
              <a:off x="5131080" y="2438399"/>
              <a:ext cx="2174313" cy="544765"/>
            </a:xfrm>
            <a:prstGeom prst="rect">
              <a:avLst/>
            </a:prstGeom>
            <a:noFill/>
            <a:effectLst>
              <a:outerShdw blurRad="63500" sx="102000" sy="102000" algn="ctr" rotWithShape="0">
                <a:prstClr val="black">
                  <a:alpha val="40000"/>
                </a:prstClr>
              </a:outerShdw>
            </a:effectLst>
          </p:spPr>
          <p:txBody>
            <a:bodyPr wrap="none" lIns="179285" tIns="143428" rIns="179285" bIns="143428" rtlCol="0">
              <a:spAutoFit/>
            </a:bodyPr>
            <a:lstStyle/>
            <a:p>
              <a:pPr algn="ctr">
                <a:lnSpc>
                  <a:spcPct val="90000"/>
                </a:lnSpc>
                <a:spcAft>
                  <a:spcPts val="588"/>
                </a:spcAft>
              </a:pPr>
              <a:r>
                <a:rPr lang="en-US" sz="1765" spc="294">
                  <a:solidFill>
                    <a:schemeClr val="bg1"/>
                  </a:solidFill>
                </a:rPr>
                <a:t>WELCOME TO</a:t>
              </a:r>
            </a:p>
          </p:txBody>
        </p:sp>
        <p:cxnSp>
          <p:nvCxnSpPr>
            <p:cNvPr id="5" name="Straight Connector 4">
              <a:extLst>
                <a:ext uri="{FF2B5EF4-FFF2-40B4-BE49-F238E27FC236}">
                  <a16:creationId xmlns:a16="http://schemas.microsoft.com/office/drawing/2014/main" id="{B3C264AF-9406-40CF-9E00-2C03BA3D4F30}"/>
                </a:ext>
              </a:extLst>
            </p:cNvPr>
            <p:cNvCxnSpPr/>
            <p:nvPr/>
          </p:nvCxnSpPr>
          <p:spPr>
            <a:xfrm>
              <a:off x="3424237" y="3035302"/>
              <a:ext cx="5588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7416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D0692-ED16-46B5-81CE-719520F303D1}"/>
              </a:ext>
            </a:extLst>
          </p:cNvPr>
          <p:cNvSpPr>
            <a:spLocks noGrp="1"/>
          </p:cNvSpPr>
          <p:nvPr>
            <p:ph type="title"/>
          </p:nvPr>
        </p:nvSpPr>
        <p:spPr>
          <a:xfrm>
            <a:off x="152400" y="245485"/>
            <a:ext cx="11887200" cy="914400"/>
          </a:xfrm>
        </p:spPr>
        <p:txBody>
          <a:bodyPr/>
          <a:lstStyle/>
          <a:p>
            <a:r>
              <a:rPr lang="en-US" sz="4400" spc="0">
                <a:solidFill>
                  <a:srgbClr val="505050">
                    <a:lumMod val="50000"/>
                  </a:srgbClr>
                </a:solidFill>
                <a:latin typeface="Segoe UI" panose="020B0502040204020203" pitchFamily="34" charset="0"/>
              </a:rPr>
              <a:t>FastTrack for </a:t>
            </a:r>
            <a:r>
              <a:rPr lang="en-US" sz="4400" spc="0">
                <a:ln w="0"/>
                <a:solidFill>
                  <a:schemeClr val="accent1"/>
                </a:solidFill>
                <a:effectLst>
                  <a:outerShdw blurRad="38100" dist="25400" dir="5400000" algn="ctr" rotWithShape="0">
                    <a:srgbClr val="6E747A">
                      <a:alpha val="43000"/>
                    </a:srgbClr>
                  </a:outerShdw>
                </a:effectLst>
                <a:latin typeface="Segoe UI" panose="020B0502040204020203" pitchFamily="34" charset="0"/>
              </a:rPr>
              <a:t>Microsoft</a:t>
            </a:r>
            <a:r>
              <a:rPr lang="en-US" sz="4400" spc="0">
                <a:solidFill>
                  <a:srgbClr val="505050">
                    <a:lumMod val="50000"/>
                  </a:srgbClr>
                </a:solidFill>
                <a:latin typeface="Segoe UI" panose="020B0502040204020203" pitchFamily="34" charset="0"/>
              </a:rPr>
              <a:t> 365 powered device</a:t>
            </a:r>
            <a:br>
              <a:rPr lang="en-US" spc="0">
                <a:solidFill>
                  <a:srgbClr val="505050">
                    <a:lumMod val="50000"/>
                  </a:srgbClr>
                </a:solidFill>
                <a:latin typeface="Segoe UI Semibold" panose="020B0702040204020203" pitchFamily="34" charset="0"/>
                <a:cs typeface="Segoe UI Semibold" panose="020B0702040204020203" pitchFamily="34" charset="0"/>
              </a:rPr>
            </a:br>
            <a:endParaRPr lang="en-US" sz="3600" spc="0">
              <a:solidFill>
                <a:srgbClr val="505050">
                  <a:lumMod val="50000"/>
                </a:srgbClr>
              </a:solidFill>
              <a:latin typeface="Segoe UI" panose="020B0502040204020203" pitchFamily="34" charset="0"/>
            </a:endParaRPr>
          </a:p>
        </p:txBody>
      </p:sp>
      <p:graphicFrame>
        <p:nvGraphicFramePr>
          <p:cNvPr id="7" name="Content Placeholder 6">
            <a:extLst>
              <a:ext uri="{FF2B5EF4-FFF2-40B4-BE49-F238E27FC236}">
                <a16:creationId xmlns:a16="http://schemas.microsoft.com/office/drawing/2014/main" id="{3424A7DD-6C55-47BB-B765-5154D2CC9EAA}"/>
              </a:ext>
            </a:extLst>
          </p:cNvPr>
          <p:cNvGraphicFramePr>
            <a:graphicFrameLocks noGrp="1"/>
          </p:cNvGraphicFramePr>
          <p:nvPr>
            <p:ph idx="4294967295"/>
            <p:extLst>
              <p:ext uri="{D42A27DB-BD31-4B8C-83A1-F6EECF244321}">
                <p14:modId xmlns:p14="http://schemas.microsoft.com/office/powerpoint/2010/main" val="1132088034"/>
              </p:ext>
            </p:extLst>
          </p:nvPr>
        </p:nvGraphicFramePr>
        <p:xfrm>
          <a:off x="449655" y="3634142"/>
          <a:ext cx="10744200" cy="2393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3A14FAA-6ED0-413D-A2F0-519371060846}"/>
              </a:ext>
            </a:extLst>
          </p:cNvPr>
          <p:cNvSpPr/>
          <p:nvPr/>
        </p:nvSpPr>
        <p:spPr>
          <a:xfrm>
            <a:off x="449655" y="1470571"/>
            <a:ext cx="10744201" cy="814558"/>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a:t>FastTrack.Microsoft.com</a:t>
            </a:r>
          </a:p>
        </p:txBody>
      </p:sp>
      <p:sp>
        <p:nvSpPr>
          <p:cNvPr id="6" name="Rectangle 5">
            <a:extLst>
              <a:ext uri="{FF2B5EF4-FFF2-40B4-BE49-F238E27FC236}">
                <a16:creationId xmlns:a16="http://schemas.microsoft.com/office/drawing/2014/main" id="{F9F37956-F237-434B-9878-44F153679062}"/>
              </a:ext>
            </a:extLst>
          </p:cNvPr>
          <p:cNvSpPr/>
          <p:nvPr/>
        </p:nvSpPr>
        <p:spPr>
          <a:xfrm>
            <a:off x="449655" y="2300750"/>
            <a:ext cx="10744201" cy="1104648"/>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lvl="0"/>
            <a:endParaRPr lang="en-US">
              <a:ea typeface="Segoe UI" pitchFamily="34" charset="0"/>
              <a:cs typeface="Segoe UI" pitchFamily="34" charset="0"/>
            </a:endParaRPr>
          </a:p>
          <a:p>
            <a:pPr marL="4114800" lvl="0" indent="-685800"/>
            <a:r>
              <a:rPr lang="en-US">
                <a:ea typeface="Segoe UI" pitchFamily="34" charset="0"/>
                <a:cs typeface="Segoe UI" pitchFamily="34" charset="0"/>
              </a:rPr>
              <a:t>Customer Success Plan</a:t>
            </a:r>
            <a:endParaRPr lang="en-US"/>
          </a:p>
          <a:p>
            <a:pPr marL="4114800" indent="-685800"/>
            <a:r>
              <a:rPr lang="en-US">
                <a:ea typeface="Segoe UI" pitchFamily="34" charset="0"/>
                <a:cs typeface="Segoe UI" pitchFamily="34" charset="0"/>
              </a:rPr>
              <a:t>Tools, updated deployment guidance &amp; core assistance</a:t>
            </a:r>
          </a:p>
          <a:p>
            <a:pPr algn="ctr"/>
            <a:endParaRPr lang="en-US"/>
          </a:p>
        </p:txBody>
      </p:sp>
    </p:spTree>
    <p:extLst>
      <p:ext uri="{BB962C8B-B14F-4D97-AF65-F5344CB8AC3E}">
        <p14:creationId xmlns:p14="http://schemas.microsoft.com/office/powerpoint/2010/main" val="3362012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D9DFDF-F7B1-4FFA-938A-0109DAF5707E}"/>
              </a:ext>
            </a:extLst>
          </p:cNvPr>
          <p:cNvSpPr/>
          <p:nvPr/>
        </p:nvSpPr>
        <p:spPr>
          <a:xfrm>
            <a:off x="3091745" y="371667"/>
            <a:ext cx="6286016" cy="646331"/>
          </a:xfrm>
          <a:prstGeom prst="rect">
            <a:avLst/>
          </a:prstGeom>
        </p:spPr>
        <p:txBody>
          <a:bodyPr wrap="none">
            <a:spAutoFit/>
          </a:bodyPr>
          <a:lstStyle/>
          <a:p>
            <a:r>
              <a:rPr lang="en-US" sz="3600">
                <a:ln w="0"/>
                <a:solidFill>
                  <a:schemeClr val="accent1"/>
                </a:solidFill>
                <a:effectLst>
                  <a:outerShdw blurRad="38100" dist="25400" dir="5400000" algn="ctr" rotWithShape="0">
                    <a:srgbClr val="6E747A">
                      <a:alpha val="43000"/>
                    </a:srgbClr>
                  </a:outerShdw>
                </a:effectLst>
                <a:cs typeface="Segoe UI" pitchFamily="34" charset="0"/>
              </a:rPr>
              <a:t>Microsoft</a:t>
            </a:r>
            <a:r>
              <a:rPr lang="en-US" sz="3200">
                <a:ln w="0"/>
                <a:solidFill>
                  <a:schemeClr val="accent1"/>
                </a:solidFill>
                <a:effectLst>
                  <a:outerShdw blurRad="38100" dist="25400" dir="5400000" algn="ctr" rotWithShape="0">
                    <a:srgbClr val="6E747A">
                      <a:alpha val="43000"/>
                    </a:srgbClr>
                  </a:outerShdw>
                </a:effectLst>
                <a:cs typeface="Segoe UI" pitchFamily="34" charset="0"/>
              </a:rPr>
              <a:t> </a:t>
            </a:r>
            <a:r>
              <a:rPr lang="en-US" sz="3200">
                <a:ln w="0"/>
                <a:effectLst>
                  <a:outerShdw blurRad="38100" dist="19050" dir="2700000" algn="tl" rotWithShape="0">
                    <a:schemeClr val="dk1">
                      <a:alpha val="40000"/>
                    </a:schemeClr>
                  </a:outerShdw>
                </a:effectLst>
                <a:cs typeface="Segoe UI" pitchFamily="34" charset="0"/>
              </a:rPr>
              <a:t>365 - Device Concepts</a:t>
            </a:r>
            <a:endParaRPr lang="en-US" sz="3200">
              <a:ln w="0"/>
              <a:solidFill>
                <a:schemeClr val="accent1"/>
              </a:solidFill>
              <a:effectLst>
                <a:outerShdw blurRad="38100" dist="25400" dir="5400000" algn="ctr" rotWithShape="0">
                  <a:srgbClr val="6E747A">
                    <a:alpha val="43000"/>
                  </a:srgbClr>
                </a:outerShdw>
              </a:effectLst>
              <a:cs typeface="Segoe UI" pitchFamily="34" charset="0"/>
            </a:endParaRPr>
          </a:p>
        </p:txBody>
      </p:sp>
      <p:pic>
        <p:nvPicPr>
          <p:cNvPr id="2" name="Picture 1">
            <a:extLst>
              <a:ext uri="{FF2B5EF4-FFF2-40B4-BE49-F238E27FC236}">
                <a16:creationId xmlns:a16="http://schemas.microsoft.com/office/drawing/2014/main" id="{FCE5D75A-1890-4814-9919-A89AA45B8FED}"/>
              </a:ext>
            </a:extLst>
          </p:cNvPr>
          <p:cNvPicPr>
            <a:picLocks noChangeAspect="1"/>
          </p:cNvPicPr>
          <p:nvPr/>
        </p:nvPicPr>
        <p:blipFill rotWithShape="1">
          <a:blip r:embed="rId3"/>
          <a:srcRect b="979"/>
          <a:stretch/>
        </p:blipFill>
        <p:spPr>
          <a:xfrm>
            <a:off x="-1" y="1560427"/>
            <a:ext cx="12239625" cy="3700548"/>
          </a:xfrm>
          <a:prstGeom prst="rect">
            <a:avLst/>
          </a:prstGeom>
        </p:spPr>
      </p:pic>
    </p:spTree>
    <p:extLst>
      <p:ext uri="{BB962C8B-B14F-4D97-AF65-F5344CB8AC3E}">
        <p14:creationId xmlns:p14="http://schemas.microsoft.com/office/powerpoint/2010/main" val="10926560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EA2267-05A8-4ADC-92D3-174EC46A9411}"/>
              </a:ext>
            </a:extLst>
          </p:cNvPr>
          <p:cNvPicPr>
            <a:picLocks noChangeAspect="1"/>
          </p:cNvPicPr>
          <p:nvPr/>
        </p:nvPicPr>
        <p:blipFill>
          <a:blip r:embed="rId3"/>
          <a:stretch>
            <a:fillRect/>
          </a:stretch>
        </p:blipFill>
        <p:spPr>
          <a:xfrm rot="20803635">
            <a:off x="4195916" y="5221048"/>
            <a:ext cx="2259215" cy="1457194"/>
          </a:xfrm>
          <a:prstGeom prst="rect">
            <a:avLst/>
          </a:prstGeom>
        </p:spPr>
      </p:pic>
      <p:sp>
        <p:nvSpPr>
          <p:cNvPr id="4" name="Text Placeholder 3">
            <a:extLst>
              <a:ext uri="{FF2B5EF4-FFF2-40B4-BE49-F238E27FC236}">
                <a16:creationId xmlns:a16="http://schemas.microsoft.com/office/drawing/2014/main" id="{6EB0CDAB-AA81-4880-8950-F8476FF89F37}"/>
              </a:ext>
            </a:extLst>
          </p:cNvPr>
          <p:cNvSpPr>
            <a:spLocks noGrp="1"/>
          </p:cNvSpPr>
          <p:nvPr>
            <p:ph type="body" sz="quarter" idx="10"/>
          </p:nvPr>
        </p:nvSpPr>
        <p:spPr>
          <a:xfrm>
            <a:off x="420943" y="2083624"/>
            <a:ext cx="11110295" cy="1734577"/>
          </a:xfrm>
        </p:spPr>
        <p:txBody>
          <a:bodyPr/>
          <a:lstStyle/>
          <a:p>
            <a:r>
              <a:rPr lang="en-US" sz="1568" b="1">
                <a:solidFill>
                  <a:schemeClr val="accent1"/>
                </a:solidFill>
                <a:latin typeface="+mj-lt"/>
              </a:rPr>
              <a:t>Seamlessly work across your iPhone or Android device</a:t>
            </a:r>
          </a:p>
          <a:p>
            <a:r>
              <a:rPr lang="en-US" sz="1568" b="1">
                <a:solidFill>
                  <a:schemeClr val="accent1"/>
                </a:solidFill>
                <a:latin typeface="+mj-lt"/>
              </a:rPr>
              <a:t>Access your Office docs </a:t>
            </a:r>
            <a:r>
              <a:rPr lang="en-US" sz="1568"/>
              <a:t>on any device and any platform</a:t>
            </a:r>
          </a:p>
          <a:p>
            <a:r>
              <a:rPr lang="en-US" sz="1568" b="1">
                <a:solidFill>
                  <a:schemeClr val="accent1"/>
                </a:solidFill>
                <a:latin typeface="+mj-lt"/>
              </a:rPr>
              <a:t>Stay productive anywhere </a:t>
            </a:r>
            <a:r>
              <a:rPr lang="en-US" sz="1568"/>
              <a:t>with online versions of Office apps</a:t>
            </a:r>
          </a:p>
          <a:p>
            <a:r>
              <a:rPr lang="en-US" sz="1568" b="1">
                <a:solidFill>
                  <a:schemeClr val="accent1"/>
                </a:solidFill>
                <a:latin typeface="+mj-lt"/>
              </a:rPr>
              <a:t>Browse faster and safer </a:t>
            </a:r>
            <a:r>
              <a:rPr lang="en-US" sz="1568"/>
              <a:t>in Microsoft Edge</a:t>
            </a:r>
          </a:p>
        </p:txBody>
      </p:sp>
      <p:sp>
        <p:nvSpPr>
          <p:cNvPr id="2" name="Title 1">
            <a:extLst>
              <a:ext uri="{FF2B5EF4-FFF2-40B4-BE49-F238E27FC236}">
                <a16:creationId xmlns:a16="http://schemas.microsoft.com/office/drawing/2014/main" id="{81398910-F454-43AC-9911-BA141246949D}"/>
              </a:ext>
            </a:extLst>
          </p:cNvPr>
          <p:cNvSpPr>
            <a:spLocks noGrp="1"/>
          </p:cNvSpPr>
          <p:nvPr>
            <p:ph type="title"/>
          </p:nvPr>
        </p:nvSpPr>
        <p:spPr/>
        <p:txBody>
          <a:bodyPr/>
          <a:lstStyle/>
          <a:p>
            <a:r>
              <a:rPr lang="en-US"/>
              <a:t>Mobility and access from anywhere</a:t>
            </a:r>
          </a:p>
        </p:txBody>
      </p:sp>
      <p:grpSp>
        <p:nvGrpSpPr>
          <p:cNvPr id="14" name="Group 13">
            <a:extLst>
              <a:ext uri="{FF2B5EF4-FFF2-40B4-BE49-F238E27FC236}">
                <a16:creationId xmlns:a16="http://schemas.microsoft.com/office/drawing/2014/main" id="{DCE08AA6-1778-44DD-979D-33120DC34E54}"/>
              </a:ext>
            </a:extLst>
          </p:cNvPr>
          <p:cNvGrpSpPr/>
          <p:nvPr/>
        </p:nvGrpSpPr>
        <p:grpSpPr>
          <a:xfrm>
            <a:off x="6106991" y="1332634"/>
            <a:ext cx="5789878" cy="5337124"/>
            <a:chOff x="5643020" y="1505044"/>
            <a:chExt cx="5905977" cy="5444144"/>
          </a:xfrm>
        </p:grpSpPr>
        <p:pic>
          <p:nvPicPr>
            <p:cNvPr id="15" name="Picture 14" descr="A picture containing electronics, display, monitor, screenshot&#10;&#10;Description generated with high confidence">
              <a:extLst>
                <a:ext uri="{FF2B5EF4-FFF2-40B4-BE49-F238E27FC236}">
                  <a16:creationId xmlns:a16="http://schemas.microsoft.com/office/drawing/2014/main" id="{63CDEBB2-A8ED-4F10-A29A-8B5D402AC360}"/>
                </a:ext>
              </a:extLst>
            </p:cNvPr>
            <p:cNvPicPr>
              <a:picLocks noChangeAspect="1"/>
            </p:cNvPicPr>
            <p:nvPr/>
          </p:nvPicPr>
          <p:blipFill>
            <a:blip r:embed="rId4"/>
            <a:stretch>
              <a:fillRect/>
            </a:stretch>
          </p:blipFill>
          <p:spPr>
            <a:xfrm>
              <a:off x="5643020" y="1505044"/>
              <a:ext cx="5905977" cy="5444144"/>
            </a:xfrm>
            <a:prstGeom prst="rect">
              <a:avLst/>
            </a:prstGeom>
          </p:spPr>
        </p:pic>
        <p:pic>
          <p:nvPicPr>
            <p:cNvPr id="16" name="Picture 15">
              <a:extLst>
                <a:ext uri="{FF2B5EF4-FFF2-40B4-BE49-F238E27FC236}">
                  <a16:creationId xmlns:a16="http://schemas.microsoft.com/office/drawing/2014/main" id="{13FCC9CD-8B55-4565-819A-0E4ADFE57355}"/>
                </a:ext>
              </a:extLst>
            </p:cNvPr>
            <p:cNvPicPr>
              <a:picLocks noChangeAspect="1"/>
            </p:cNvPicPr>
            <p:nvPr/>
          </p:nvPicPr>
          <p:blipFill>
            <a:blip r:embed="rId5"/>
            <a:stretch>
              <a:fillRect/>
            </a:stretch>
          </p:blipFill>
          <p:spPr>
            <a:xfrm>
              <a:off x="5926225" y="1949029"/>
              <a:ext cx="5367047" cy="3578031"/>
            </a:xfrm>
            <a:prstGeom prst="rect">
              <a:avLst/>
            </a:prstGeom>
          </p:spPr>
        </p:pic>
      </p:grpSp>
    </p:spTree>
    <p:extLst>
      <p:ext uri="{BB962C8B-B14F-4D97-AF65-F5344CB8AC3E}">
        <p14:creationId xmlns:p14="http://schemas.microsoft.com/office/powerpoint/2010/main" val="3292032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1+#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320440-7C36-4726-B6C7-90C6010A9931}"/>
              </a:ext>
            </a:extLst>
          </p:cNvPr>
          <p:cNvSpPr>
            <a:spLocks noGrp="1"/>
          </p:cNvSpPr>
          <p:nvPr>
            <p:ph type="body" sz="quarter" idx="10"/>
          </p:nvPr>
        </p:nvSpPr>
        <p:spPr>
          <a:xfrm>
            <a:off x="429384" y="1791624"/>
            <a:ext cx="5553008" cy="2433926"/>
          </a:xfrm>
        </p:spPr>
        <p:txBody>
          <a:bodyPr vert="horz" wrap="square" lIns="0" tIns="0" rIns="0" bIns="0" rtlCol="0">
            <a:spAutoFit/>
          </a:bodyPr>
          <a:lstStyle/>
          <a:p>
            <a:pPr lvl="0">
              <a:buClr>
                <a:srgbClr val="000000"/>
              </a:buClr>
              <a:buSzPct val="77000"/>
              <a:defRPr/>
            </a:pPr>
            <a:r>
              <a:rPr lang="en-US" sz="1568">
                <a:solidFill>
                  <a:srgbClr val="0078D7"/>
                </a:solidFill>
                <a:latin typeface="Segoe UI Semibold"/>
              </a:rPr>
              <a:t>Windows Autopilot</a:t>
            </a:r>
            <a:br>
              <a:rPr lang="en-US" sz="1568" baseline="30000">
                <a:solidFill>
                  <a:srgbClr val="0078D7"/>
                </a:solidFill>
                <a:latin typeface="Segoe UI Semibold"/>
              </a:rPr>
            </a:br>
            <a:r>
              <a:rPr lang="en-US" sz="1568"/>
              <a:t>Get new devices up and running fast, without reimaging, all powered by the cloud</a:t>
            </a:r>
          </a:p>
          <a:p>
            <a:pPr lvl="0">
              <a:buClr>
                <a:srgbClr val="000000"/>
              </a:buClr>
              <a:buSzPct val="77000"/>
              <a:defRPr/>
            </a:pPr>
            <a:r>
              <a:rPr lang="en-US" sz="1568"/>
              <a:t>Automatically configure settings, security policies and install apps like the Office 365</a:t>
            </a:r>
            <a:r>
              <a:rPr lang="en-US" sz="1568" baseline="30000"/>
              <a:t> </a:t>
            </a:r>
            <a:r>
              <a:rPr lang="en-US" sz="1568"/>
              <a:t>apps</a:t>
            </a:r>
            <a:endParaRPr lang="en-US" sz="1568">
              <a:solidFill>
                <a:srgbClr val="0078D7"/>
              </a:solidFill>
              <a:latin typeface="Segoe UI Semibold"/>
            </a:endParaRPr>
          </a:p>
          <a:p>
            <a:pPr lvl="0">
              <a:buClr>
                <a:srgbClr val="000000"/>
              </a:buClr>
              <a:buSzPct val="77000"/>
              <a:defRPr/>
            </a:pPr>
            <a:r>
              <a:rPr lang="en-US" sz="1568">
                <a:solidFill>
                  <a:srgbClr val="0078D7"/>
                </a:solidFill>
                <a:latin typeface="Segoe UI Semibold"/>
              </a:rPr>
              <a:t>Windows Subscription Activation</a:t>
            </a:r>
            <a:br>
              <a:rPr lang="en-US" sz="1568">
                <a:solidFill>
                  <a:srgbClr val="0078D7"/>
                </a:solidFill>
                <a:latin typeface="Segoe UI Semibold"/>
              </a:rPr>
            </a:br>
            <a:r>
              <a:rPr lang="en-US" sz="1568"/>
              <a:t>Easily step up from Windows 10 Pro to Windows 10 Enterprise or Windows 10 Education, without rebooting</a:t>
            </a:r>
          </a:p>
        </p:txBody>
      </p:sp>
      <p:sp>
        <p:nvSpPr>
          <p:cNvPr id="3" name="Title 2">
            <a:extLst>
              <a:ext uri="{FF2B5EF4-FFF2-40B4-BE49-F238E27FC236}">
                <a16:creationId xmlns:a16="http://schemas.microsoft.com/office/drawing/2014/main" id="{59BCE826-DF1E-4C34-85D3-F5FA2602638D}"/>
              </a:ext>
            </a:extLst>
          </p:cNvPr>
          <p:cNvSpPr>
            <a:spLocks noGrp="1"/>
          </p:cNvSpPr>
          <p:nvPr>
            <p:ph type="title"/>
          </p:nvPr>
        </p:nvSpPr>
        <p:spPr>
          <a:xfrm>
            <a:off x="429384" y="437963"/>
            <a:ext cx="11333080" cy="742194"/>
          </a:xfrm>
        </p:spPr>
        <p:txBody>
          <a:bodyPr/>
          <a:lstStyle/>
          <a:p>
            <a:r>
              <a:rPr lang="en-US"/>
              <a:t>Frictionless, out-of-the-box experience</a:t>
            </a:r>
            <a:br>
              <a:rPr lang="en-US"/>
            </a:br>
            <a:br>
              <a:rPr lang="en-US" sz="784"/>
            </a:br>
            <a:r>
              <a:rPr lang="en-US" sz="1568" spc="0">
                <a:latin typeface="+mn-lt"/>
              </a:rPr>
              <a:t>With a self-service experience, lowering help desk costs</a:t>
            </a:r>
          </a:p>
        </p:txBody>
      </p:sp>
      <p:grpSp>
        <p:nvGrpSpPr>
          <p:cNvPr id="4" name="Group 3">
            <a:extLst>
              <a:ext uri="{FF2B5EF4-FFF2-40B4-BE49-F238E27FC236}">
                <a16:creationId xmlns:a16="http://schemas.microsoft.com/office/drawing/2014/main" id="{16A6272B-A61B-494D-9256-9C0ABA9E1EF6}"/>
              </a:ext>
            </a:extLst>
          </p:cNvPr>
          <p:cNvGrpSpPr/>
          <p:nvPr/>
        </p:nvGrpSpPr>
        <p:grpSpPr>
          <a:xfrm>
            <a:off x="5422593" y="1219448"/>
            <a:ext cx="8817022" cy="5511836"/>
            <a:chOff x="5531327" y="1243404"/>
            <a:chExt cx="8993822" cy="5622360"/>
          </a:xfrm>
        </p:grpSpPr>
        <p:pic>
          <p:nvPicPr>
            <p:cNvPr id="11" name="Picture 10">
              <a:extLst>
                <a:ext uri="{FF2B5EF4-FFF2-40B4-BE49-F238E27FC236}">
                  <a16:creationId xmlns:a16="http://schemas.microsoft.com/office/drawing/2014/main" id="{1254CD66-C780-4046-8509-B4C17342A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987" y="2078542"/>
              <a:ext cx="6426610" cy="3617669"/>
            </a:xfrm>
            <a:prstGeom prst="rect">
              <a:avLst/>
            </a:prstGeom>
          </p:spPr>
        </p:pic>
        <p:grpSp>
          <p:nvGrpSpPr>
            <p:cNvPr id="6" name="Group 5">
              <a:extLst>
                <a:ext uri="{FF2B5EF4-FFF2-40B4-BE49-F238E27FC236}">
                  <a16:creationId xmlns:a16="http://schemas.microsoft.com/office/drawing/2014/main" id="{A2B76586-F44B-40D9-9EAC-C8DCA644005E}"/>
                </a:ext>
              </a:extLst>
            </p:cNvPr>
            <p:cNvGrpSpPr/>
            <p:nvPr/>
          </p:nvGrpSpPr>
          <p:grpSpPr>
            <a:xfrm>
              <a:off x="5531327" y="1243404"/>
              <a:ext cx="8993822" cy="5622360"/>
              <a:chOff x="5320971" y="1155513"/>
              <a:chExt cx="8993822" cy="5622360"/>
            </a:xfrm>
          </p:grpSpPr>
          <p:pic>
            <p:nvPicPr>
              <p:cNvPr id="7" name="Picture 6">
                <a:extLst>
                  <a:ext uri="{FF2B5EF4-FFF2-40B4-BE49-F238E27FC236}">
                    <a16:creationId xmlns:a16="http://schemas.microsoft.com/office/drawing/2014/main" id="{96A9E3DE-D879-4F90-8A94-546E8C77D5A1}"/>
                  </a:ext>
                </a:extLst>
              </p:cNvPr>
              <p:cNvPicPr>
                <a:picLocks noChangeAspect="1"/>
              </p:cNvPicPr>
              <p:nvPr/>
            </p:nvPicPr>
            <p:blipFill rotWithShape="1">
              <a:blip r:embed="rId4">
                <a:extLst>
                  <a:ext uri="{28A0092B-C50C-407E-A947-70E740481C1C}">
                    <a14:useLocalDpi xmlns:a14="http://schemas.microsoft.com/office/drawing/2010/main" val="0"/>
                  </a:ext>
                </a:extLst>
              </a:blip>
              <a:srcRect l="-71"/>
              <a:stretch/>
            </p:blipFill>
            <p:spPr>
              <a:xfrm>
                <a:off x="6786807" y="5591709"/>
                <a:ext cx="6060641" cy="164323"/>
              </a:xfrm>
              <a:prstGeom prst="rect">
                <a:avLst/>
              </a:prstGeom>
            </p:spPr>
          </p:pic>
          <p:pic>
            <p:nvPicPr>
              <p:cNvPr id="8" name="Picture 7">
                <a:extLst>
                  <a:ext uri="{FF2B5EF4-FFF2-40B4-BE49-F238E27FC236}">
                    <a16:creationId xmlns:a16="http://schemas.microsoft.com/office/drawing/2014/main" id="{77937B92-5FD0-4457-ABE6-42B16A873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0971" y="1155513"/>
                <a:ext cx="8993822" cy="5622360"/>
              </a:xfrm>
              <a:prstGeom prst="rect">
                <a:avLst/>
              </a:prstGeom>
            </p:spPr>
          </p:pic>
        </p:grpSp>
      </p:grpSp>
    </p:spTree>
    <p:extLst>
      <p:ext uri="{BB962C8B-B14F-4D97-AF65-F5344CB8AC3E}">
        <p14:creationId xmlns:p14="http://schemas.microsoft.com/office/powerpoint/2010/main" val="4109791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18C7FFFF-5513-4B4A-89A1-3140C311249B}"/>
              </a:ext>
            </a:extLst>
          </p:cNvPr>
          <p:cNvSpPr>
            <a:spLocks noGrp="1"/>
          </p:cNvSpPr>
          <p:nvPr>
            <p:ph type="body" sz="quarter" idx="10"/>
          </p:nvPr>
        </p:nvSpPr>
        <p:spPr>
          <a:xfrm>
            <a:off x="186578" y="1627327"/>
            <a:ext cx="11653523" cy="3895938"/>
          </a:xfrm>
        </p:spPr>
        <p:txBody>
          <a:bodyPr/>
          <a:lstStyle/>
          <a:p>
            <a:r>
              <a:rPr lang="en-US"/>
              <a:t>Tips</a:t>
            </a:r>
          </a:p>
          <a:p>
            <a:pPr lvl="1"/>
            <a:r>
              <a:rPr lang="en-US"/>
              <a:t>IE First, then InPrivate, then other Browsers</a:t>
            </a:r>
          </a:p>
          <a:p>
            <a:pPr lvl="1"/>
            <a:r>
              <a:rPr lang="en-US"/>
              <a:t>You will be creating a NEW (never been used) Microsoft Account, DO NOT USE you personal Microsoft Account</a:t>
            </a:r>
          </a:p>
          <a:p>
            <a:pPr lvl="1"/>
            <a:r>
              <a:rPr lang="en-US"/>
              <a:t>Always click Done </a:t>
            </a:r>
            <a:r>
              <a:rPr lang="en-US">
                <a:sym typeface="Wingdings" panose="05000000000000000000" pitchFamily="2" charset="2"/>
              </a:rPr>
              <a:t></a:t>
            </a:r>
          </a:p>
          <a:p>
            <a:pPr lvl="1"/>
            <a:r>
              <a:rPr lang="en-US">
                <a:sym typeface="Wingdings" panose="05000000000000000000" pitchFamily="2" charset="2"/>
              </a:rPr>
              <a:t>Make Sure you are in the right Domain (no the default </a:t>
            </a:r>
            <a:r>
              <a:rPr lang="en-US" err="1">
                <a:sym typeface="Wingdings" panose="05000000000000000000" pitchFamily="2" charset="2"/>
              </a:rPr>
              <a:t>OnMicrosoft</a:t>
            </a:r>
            <a:r>
              <a:rPr lang="en-US">
                <a:sym typeface="Wingdings" panose="05000000000000000000" pitchFamily="2" charset="2"/>
              </a:rPr>
              <a:t>)</a:t>
            </a:r>
          </a:p>
          <a:p>
            <a:pPr marL="219640" lvl="1" indent="0">
              <a:buNone/>
            </a:pPr>
            <a:endParaRPr lang="en-US">
              <a:sym typeface="Wingdings" panose="05000000000000000000" pitchFamily="2" charset="2"/>
            </a:endParaRPr>
          </a:p>
          <a:p>
            <a:pPr lvl="1"/>
            <a:endParaRPr lang="en-US"/>
          </a:p>
        </p:txBody>
      </p:sp>
      <p:sp>
        <p:nvSpPr>
          <p:cNvPr id="15" name="Title 14">
            <a:extLst>
              <a:ext uri="{FF2B5EF4-FFF2-40B4-BE49-F238E27FC236}">
                <a16:creationId xmlns:a16="http://schemas.microsoft.com/office/drawing/2014/main" id="{19F82A16-EFFF-4A2F-A84D-0513F2BF7EA6}"/>
              </a:ext>
            </a:extLst>
          </p:cNvPr>
          <p:cNvSpPr>
            <a:spLocks noGrp="1"/>
          </p:cNvSpPr>
          <p:nvPr>
            <p:ph type="title"/>
          </p:nvPr>
        </p:nvSpPr>
        <p:spPr>
          <a:xfrm>
            <a:off x="101600" y="289515"/>
            <a:ext cx="11823480" cy="899665"/>
          </a:xfrm>
        </p:spPr>
        <p:txBody>
          <a:bodyPr/>
          <a:lstStyle/>
          <a:p>
            <a:r>
              <a:rPr lang="en-US"/>
              <a:t>LAB 01 – Hands-on Lab introduction </a:t>
            </a:r>
          </a:p>
        </p:txBody>
      </p:sp>
      <p:sp>
        <p:nvSpPr>
          <p:cNvPr id="4" name="TextBox 3">
            <a:extLst>
              <a:ext uri="{FF2B5EF4-FFF2-40B4-BE49-F238E27FC236}">
                <a16:creationId xmlns:a16="http://schemas.microsoft.com/office/drawing/2014/main" id="{56305D91-5A0D-483D-B8BB-60E04F58757C}"/>
              </a:ext>
            </a:extLst>
          </p:cNvPr>
          <p:cNvSpPr txBox="1"/>
          <p:nvPr/>
        </p:nvSpPr>
        <p:spPr>
          <a:xfrm>
            <a:off x="-73009" y="6230136"/>
            <a:ext cx="7295606" cy="627864"/>
          </a:xfrm>
          <a:prstGeom prst="rect">
            <a:avLst/>
          </a:prstGeom>
          <a:noFill/>
        </p:spPr>
        <p:txBody>
          <a:bodyPr wrap="square" lIns="182880" tIns="146304" rIns="182880" bIns="146304" rtlCol="0">
            <a:spAutoFit/>
          </a:bodyPr>
          <a:lstStyle/>
          <a:p>
            <a:pPr>
              <a:lnSpc>
                <a:spcPct val="90000"/>
              </a:lnSpc>
              <a:spcAft>
                <a:spcPts val="600"/>
              </a:spcAft>
            </a:pPr>
            <a:r>
              <a:rPr lang="en-US" sz="2400">
                <a:hlinkClick r:id="rId2"/>
              </a:rPr>
              <a:t>https://m365.learnondemand.net</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56984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b="1"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Thank You</a:t>
            </a:r>
          </a:p>
        </p:txBody>
      </p:sp>
    </p:spTree>
    <p:extLst>
      <p:ext uri="{BB962C8B-B14F-4D97-AF65-F5344CB8AC3E}">
        <p14:creationId xmlns:p14="http://schemas.microsoft.com/office/powerpoint/2010/main" val="551146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ED8346D-945D-4B9B-B16D-0E11161D7F19}"/>
              </a:ext>
            </a:extLst>
          </p:cNvPr>
          <p:cNvGrpSpPr/>
          <p:nvPr/>
        </p:nvGrpSpPr>
        <p:grpSpPr>
          <a:xfrm>
            <a:off x="730408" y="4489399"/>
            <a:ext cx="10731182" cy="1875524"/>
            <a:chOff x="745053" y="4845624"/>
            <a:chExt cx="10946365" cy="1913132"/>
          </a:xfrm>
        </p:grpSpPr>
        <p:grpSp>
          <p:nvGrpSpPr>
            <p:cNvPr id="15" name="Group 14">
              <a:extLst>
                <a:ext uri="{FF2B5EF4-FFF2-40B4-BE49-F238E27FC236}">
                  <a16:creationId xmlns:a16="http://schemas.microsoft.com/office/drawing/2014/main" id="{E9E0FE81-AA0A-433F-81D1-842D9E425708}"/>
                </a:ext>
              </a:extLst>
            </p:cNvPr>
            <p:cNvGrpSpPr/>
            <p:nvPr/>
          </p:nvGrpSpPr>
          <p:grpSpPr>
            <a:xfrm>
              <a:off x="745053" y="5525799"/>
              <a:ext cx="10946365" cy="1232957"/>
              <a:chOff x="745053" y="5525799"/>
              <a:chExt cx="10946365" cy="1232957"/>
            </a:xfrm>
          </p:grpSpPr>
          <p:sp>
            <p:nvSpPr>
              <p:cNvPr id="14" name="Rectangle 13">
                <a:extLst>
                  <a:ext uri="{FF2B5EF4-FFF2-40B4-BE49-F238E27FC236}">
                    <a16:creationId xmlns:a16="http://schemas.microsoft.com/office/drawing/2014/main" id="{BD0AC0BC-3155-4FF1-8C43-5CD3286FD43F}"/>
                  </a:ext>
                </a:extLst>
              </p:cNvPr>
              <p:cNvSpPr/>
              <p:nvPr/>
            </p:nvSpPr>
            <p:spPr>
              <a:xfrm>
                <a:off x="3841113" y="5525799"/>
                <a:ext cx="4754246" cy="404795"/>
              </a:xfrm>
              <a:prstGeom prst="rect">
                <a:avLst/>
              </a:prstGeom>
              <a:solidFill>
                <a:schemeClr val="bg1"/>
              </a:solidFill>
              <a:ln>
                <a:noFill/>
              </a:ln>
            </p:spPr>
            <p:txBody>
              <a:bodyPr wrap="square" lIns="0" rIns="0">
                <a:noAutofit/>
              </a:bodyPr>
              <a:lstStyle/>
              <a:p>
                <a:pPr algn="ctr" defTabSz="913500">
                  <a:lnSpc>
                    <a:spcPts val="2200"/>
                  </a:lnSpc>
                  <a:spcBef>
                    <a:spcPts val="1200"/>
                  </a:spcBef>
                  <a:defRPr/>
                </a:pPr>
                <a:r>
                  <a:rPr lang="en-US" sz="2353" kern="0">
                    <a:solidFill>
                      <a:srgbClr val="5C5C5C"/>
                    </a:solidFill>
                    <a:latin typeface="Segoe UI Semibold" panose="020B0702040204020203" pitchFamily="34" charset="0"/>
                    <a:cs typeface="Segoe UI Semibold" panose="020B0702040204020203" pitchFamily="34" charset="0"/>
                  </a:rPr>
                  <a:t>Microsoft 365 </a:t>
                </a:r>
                <a:r>
                  <a:rPr lang="en-US" sz="2353" b="1" kern="0">
                    <a:ln w="22225">
                      <a:solidFill>
                        <a:schemeClr val="accent2"/>
                      </a:solidFill>
                      <a:prstDash val="solid"/>
                    </a:ln>
                    <a:solidFill>
                      <a:schemeClr val="accent2">
                        <a:lumMod val="40000"/>
                        <a:lumOff val="60000"/>
                      </a:schemeClr>
                    </a:solidFill>
                    <a:latin typeface="Segoe UI Semibold" panose="020B0702040204020203" pitchFamily="34" charset="0"/>
                    <a:cs typeface="Segoe UI Semibold" panose="020B0702040204020203" pitchFamily="34" charset="0"/>
                  </a:rPr>
                  <a:t>powered device</a:t>
                </a:r>
                <a:endParaRPr lang="en-US" sz="1568" kern="0">
                  <a:solidFill>
                    <a:srgbClr val="5C5C5C"/>
                  </a:solidFill>
                  <a:latin typeface="Segoe UI Semibold" panose="020B0702040204020203" pitchFamily="34" charset="0"/>
                  <a:cs typeface="Segoe UI Semibold" panose="020B0702040204020203" pitchFamily="34" charset="0"/>
                </a:endParaRPr>
              </a:p>
            </p:txBody>
          </p:sp>
          <p:cxnSp>
            <p:nvCxnSpPr>
              <p:cNvPr id="5" name="Straight Connector 4">
                <a:extLst>
                  <a:ext uri="{FF2B5EF4-FFF2-40B4-BE49-F238E27FC236}">
                    <a16:creationId xmlns:a16="http://schemas.microsoft.com/office/drawing/2014/main" id="{B8460B16-76F3-4C48-8A47-D36A52555670}"/>
                  </a:ext>
                </a:extLst>
              </p:cNvPr>
              <p:cNvCxnSpPr>
                <a:cxnSpLocks/>
                <a:endCxn id="14" idx="1"/>
              </p:cNvCxnSpPr>
              <p:nvPr/>
            </p:nvCxnSpPr>
            <p:spPr>
              <a:xfrm>
                <a:off x="745053" y="5714058"/>
                <a:ext cx="3096060" cy="14139"/>
              </a:xfrm>
              <a:prstGeom prst="line">
                <a:avLst/>
              </a:prstGeom>
              <a:ln>
                <a:no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9EA859B-D336-4FDD-851F-FC6605FA1771}"/>
                  </a:ext>
                </a:extLst>
              </p:cNvPr>
              <p:cNvSpPr/>
              <p:nvPr/>
            </p:nvSpPr>
            <p:spPr>
              <a:xfrm>
                <a:off x="2132466" y="6376210"/>
                <a:ext cx="8171543" cy="382546"/>
              </a:xfrm>
              <a:prstGeom prst="rect">
                <a:avLst/>
              </a:prstGeom>
              <a:solidFill>
                <a:schemeClr val="bg1"/>
              </a:solidFill>
              <a:ln>
                <a:noFill/>
              </a:ln>
            </p:spPr>
            <p:txBody>
              <a:bodyPr wrap="square" lIns="0" rIns="0">
                <a:noAutofit/>
              </a:bodyPr>
              <a:lstStyle/>
              <a:p>
                <a:pPr algn="ctr" defTabSz="913500">
                  <a:lnSpc>
                    <a:spcPts val="2200"/>
                  </a:lnSpc>
                  <a:spcBef>
                    <a:spcPts val="1200"/>
                  </a:spcBef>
                  <a:defRPr/>
                </a:pPr>
                <a:r>
                  <a:rPr lang="en-US" kern="0">
                    <a:solidFill>
                      <a:srgbClr val="5C5C5C"/>
                    </a:solidFill>
                    <a:latin typeface="Segoe UI" panose="020B0502040204020203" pitchFamily="34" charset="0"/>
                    <a:cs typeface="Segoe UI" panose="020B0502040204020203" pitchFamily="34" charset="0"/>
                  </a:rPr>
                  <a:t>The best way to deliver Microsoft 365 to your employees.</a:t>
                </a:r>
                <a:endParaRPr lang="en-US" sz="1200" kern="0">
                  <a:solidFill>
                    <a:srgbClr val="5C5C5C"/>
                  </a:solidFill>
                  <a:latin typeface="Segoe UI" panose="020B0502040204020203"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42744F78-CBFF-49BC-9ED6-44E3BDEB27D5}"/>
                  </a:ext>
                </a:extLst>
              </p:cNvPr>
              <p:cNvCxnSpPr>
                <a:cxnSpLocks/>
                <a:stCxn id="14" idx="3"/>
              </p:cNvCxnSpPr>
              <p:nvPr/>
            </p:nvCxnSpPr>
            <p:spPr>
              <a:xfrm flipV="1">
                <a:off x="8595359" y="5714059"/>
                <a:ext cx="3096059" cy="14138"/>
              </a:xfrm>
              <a:prstGeom prst="line">
                <a:avLst/>
              </a:prstGeom>
              <a:ln>
                <a:no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7F7ED46-5F68-4B76-ABDD-1C24319D484A}"/>
                </a:ext>
              </a:extLst>
            </p:cNvPr>
            <p:cNvGrpSpPr/>
            <p:nvPr/>
          </p:nvGrpSpPr>
          <p:grpSpPr>
            <a:xfrm>
              <a:off x="5630823" y="4845624"/>
              <a:ext cx="926853" cy="505739"/>
              <a:chOff x="4487820" y="2556926"/>
              <a:chExt cx="2412847" cy="1316574"/>
            </a:xfrm>
          </p:grpSpPr>
          <p:grpSp>
            <p:nvGrpSpPr>
              <p:cNvPr id="16" name="Group 15">
                <a:extLst>
                  <a:ext uri="{FF2B5EF4-FFF2-40B4-BE49-F238E27FC236}">
                    <a16:creationId xmlns:a16="http://schemas.microsoft.com/office/drawing/2014/main" id="{5BD2391C-0B85-4EF8-B32C-C11E90F9917B}"/>
                  </a:ext>
                </a:extLst>
              </p:cNvPr>
              <p:cNvGrpSpPr/>
              <p:nvPr/>
            </p:nvGrpSpPr>
            <p:grpSpPr>
              <a:xfrm>
                <a:off x="4487820" y="2556926"/>
                <a:ext cx="2166115" cy="1316574"/>
                <a:chOff x="4630156" y="2563064"/>
                <a:chExt cx="2323895" cy="1412471"/>
              </a:xfrm>
            </p:grpSpPr>
            <p:sp>
              <p:nvSpPr>
                <p:cNvPr id="20" name="Rectangle 19">
                  <a:extLst>
                    <a:ext uri="{FF2B5EF4-FFF2-40B4-BE49-F238E27FC236}">
                      <a16:creationId xmlns:a16="http://schemas.microsoft.com/office/drawing/2014/main" id="{E5EA03CC-2039-4EB3-BF8D-D86D6FE2E577}"/>
                    </a:ext>
                  </a:extLst>
                </p:cNvPr>
                <p:cNvSpPr/>
                <p:nvPr/>
              </p:nvSpPr>
              <p:spPr bwMode="auto">
                <a:xfrm>
                  <a:off x="4918188" y="2648786"/>
                  <a:ext cx="1728192" cy="10651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21" name="Rectangle: Rounded Corners 20">
                  <a:extLst>
                    <a:ext uri="{FF2B5EF4-FFF2-40B4-BE49-F238E27FC236}">
                      <a16:creationId xmlns:a16="http://schemas.microsoft.com/office/drawing/2014/main" id="{A1944CE8-16D4-43A0-99CA-DA52546DE5AE}"/>
                    </a:ext>
                  </a:extLst>
                </p:cNvPr>
                <p:cNvSpPr/>
                <p:nvPr/>
              </p:nvSpPr>
              <p:spPr bwMode="auto">
                <a:xfrm>
                  <a:off x="4837997" y="2563064"/>
                  <a:ext cx="1908212" cy="1232452"/>
                </a:xfrm>
                <a:prstGeom prst="roundRect">
                  <a:avLst>
                    <a:gd name="adj" fmla="val 6068"/>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22" name="Trapezoid 21">
                  <a:extLst>
                    <a:ext uri="{FF2B5EF4-FFF2-40B4-BE49-F238E27FC236}">
                      <a16:creationId xmlns:a16="http://schemas.microsoft.com/office/drawing/2014/main" id="{69C23DEF-161F-4070-ABA5-6DD613BD001A}"/>
                    </a:ext>
                  </a:extLst>
                </p:cNvPr>
                <p:cNvSpPr/>
                <p:nvPr/>
              </p:nvSpPr>
              <p:spPr bwMode="auto">
                <a:xfrm flipV="1">
                  <a:off x="4630156" y="3867523"/>
                  <a:ext cx="2323895" cy="108012"/>
                </a:xfrm>
                <a:prstGeom prst="trapezoid">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sp>
            <p:nvSpPr>
              <p:cNvPr id="23" name="Freeform 5">
                <a:extLst>
                  <a:ext uri="{FF2B5EF4-FFF2-40B4-BE49-F238E27FC236}">
                    <a16:creationId xmlns:a16="http://schemas.microsoft.com/office/drawing/2014/main" id="{998636C7-2FB8-47C7-BC20-B88628E13B65}"/>
                  </a:ext>
                </a:extLst>
              </p:cNvPr>
              <p:cNvSpPr>
                <a:spLocks noChangeAspect="1"/>
              </p:cNvSpPr>
              <p:nvPr/>
            </p:nvSpPr>
            <p:spPr bwMode="black">
              <a:xfrm>
                <a:off x="5133357" y="2795913"/>
                <a:ext cx="1767310" cy="104560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E6E6E6"/>
              </a:solidFill>
              <a:ln w="12700">
                <a:noFill/>
              </a:ln>
            </p:spPr>
            <p:txBody>
              <a:bodyPr vert="horz" wrap="square" lIns="87859" tIns="43930" rIns="87859" bIns="43930" numCol="1" anchor="t" anchorCtr="0" compatLnSpc="1">
                <a:prstTxWarp prst="textNoShape">
                  <a:avLst/>
                </a:prstTxWarp>
              </a:bodyPr>
              <a:lstStyle/>
              <a:p>
                <a:pPr defTabSz="896176">
                  <a:defRPr/>
                </a:pPr>
                <a:endParaRPr lang="en-US" sz="1765">
                  <a:solidFill>
                    <a:srgbClr val="FFFFFF"/>
                  </a:solidFill>
                  <a:latin typeface="Segoe UI Semilight"/>
                </a:endParaRPr>
              </a:p>
            </p:txBody>
          </p:sp>
        </p:grpSp>
      </p:grpSp>
      <p:sp>
        <p:nvSpPr>
          <p:cNvPr id="43" name="Rectangle 16">
            <a:extLst>
              <a:ext uri="{FF2B5EF4-FFF2-40B4-BE49-F238E27FC236}">
                <a16:creationId xmlns:a16="http://schemas.microsoft.com/office/drawing/2014/main" id="{56A153A3-A1B2-481E-87C0-4D1B1AE04C08}"/>
              </a:ext>
            </a:extLst>
          </p:cNvPr>
          <p:cNvSpPr/>
          <p:nvPr/>
        </p:nvSpPr>
        <p:spPr>
          <a:xfrm>
            <a:off x="983251" y="5517543"/>
            <a:ext cx="9882589" cy="301347"/>
          </a:xfrm>
          <a:prstGeom prst="rect">
            <a:avLst/>
          </a:prstGeom>
          <a:noFill/>
          <a:ln>
            <a:noFill/>
          </a:ln>
        </p:spPr>
        <p:txBody>
          <a:bodyPr wrap="square" lIns="0" rIns="0">
            <a:noAutofit/>
          </a:bodyPr>
          <a:lstStyle/>
          <a:p>
            <a:pPr algn="ctr" defTabSz="895343">
              <a:lnSpc>
                <a:spcPts val="2157"/>
              </a:lnSpc>
              <a:spcBef>
                <a:spcPts val="1176"/>
              </a:spcBef>
              <a:defRPr/>
            </a:pPr>
            <a:r>
              <a:rPr lang="en-US" sz="1765" kern="0">
                <a:solidFill>
                  <a:schemeClr val="bg1">
                    <a:lumMod val="65000"/>
                  </a:schemeClr>
                </a:solidFill>
                <a:latin typeface="Segoe UI" panose="020B0502040204020203" pitchFamily="34" charset="0"/>
                <a:cs typeface="Segoe UI" panose="020B0502040204020203" pitchFamily="34" charset="0"/>
              </a:rPr>
              <a:t>Office 365     </a:t>
            </a:r>
            <a:r>
              <a:rPr lang="en-US" sz="1765" kern="0">
                <a:solidFill>
                  <a:srgbClr val="D83B01"/>
                </a:solidFill>
                <a:latin typeface="Segoe UI" panose="020B0502040204020203" pitchFamily="34" charset="0"/>
                <a:cs typeface="Segoe UI" panose="020B0502040204020203" pitchFamily="34" charset="0"/>
              </a:rPr>
              <a:t>+</a:t>
            </a:r>
            <a:r>
              <a:rPr lang="en-US" sz="1765" kern="0">
                <a:solidFill>
                  <a:schemeClr val="bg1">
                    <a:lumMod val="65000"/>
                  </a:schemeClr>
                </a:solidFill>
                <a:latin typeface="Segoe UI" panose="020B0502040204020203" pitchFamily="34" charset="0"/>
                <a:cs typeface="Segoe UI" panose="020B0502040204020203" pitchFamily="34" charset="0"/>
              </a:rPr>
              <a:t>     Windows 10     </a:t>
            </a:r>
            <a:r>
              <a:rPr lang="en-US" sz="1765" kern="0">
                <a:solidFill>
                  <a:srgbClr val="D83B01"/>
                </a:solidFill>
                <a:latin typeface="Segoe UI" panose="020B0502040204020203" pitchFamily="34" charset="0"/>
                <a:cs typeface="Segoe UI" panose="020B0502040204020203" pitchFamily="34" charset="0"/>
              </a:rPr>
              <a:t>+</a:t>
            </a:r>
            <a:r>
              <a:rPr lang="en-US" sz="1765" kern="0">
                <a:solidFill>
                  <a:schemeClr val="bg1">
                    <a:lumMod val="65000"/>
                  </a:schemeClr>
                </a:solidFill>
                <a:latin typeface="Segoe UI" panose="020B0502040204020203" pitchFamily="34" charset="0"/>
                <a:cs typeface="Segoe UI" panose="020B0502040204020203" pitchFamily="34" charset="0"/>
              </a:rPr>
              <a:t>     Enterprise Mobility + Security</a:t>
            </a:r>
          </a:p>
        </p:txBody>
      </p:sp>
      <p:sp>
        <p:nvSpPr>
          <p:cNvPr id="64" name="Title 16"/>
          <p:cNvSpPr>
            <a:spLocks noGrp="1"/>
          </p:cNvSpPr>
          <p:nvPr>
            <p:ph type="title"/>
          </p:nvPr>
        </p:nvSpPr>
        <p:spPr>
          <a:xfrm>
            <a:off x="268079" y="341650"/>
            <a:ext cx="11655840" cy="1444824"/>
          </a:xfrm>
          <a:ln>
            <a:noFill/>
          </a:ln>
        </p:spPr>
        <p:txBody>
          <a:bodyPr/>
          <a:lstStyle/>
          <a:p>
            <a:pPr algn="ctr"/>
            <a:r>
              <a:rPr lang="en-US" spc="0">
                <a:ln w="0"/>
                <a:solidFill>
                  <a:schemeClr val="accent1"/>
                </a:solidFill>
                <a:effectLst>
                  <a:outerShdw blurRad="38100" dist="25400" dir="5400000" algn="ctr" rotWithShape="0">
                    <a:srgbClr val="6E747A">
                      <a:alpha val="43000"/>
                    </a:srgbClr>
                  </a:outerShdw>
                </a:effectLst>
              </a:rPr>
              <a:t>Microsoft 365</a:t>
            </a:r>
          </a:p>
        </p:txBody>
      </p:sp>
      <p:grpSp>
        <p:nvGrpSpPr>
          <p:cNvPr id="4" name="Group 3"/>
          <p:cNvGrpSpPr/>
          <p:nvPr/>
        </p:nvGrpSpPr>
        <p:grpSpPr>
          <a:xfrm>
            <a:off x="554684" y="2148753"/>
            <a:ext cx="2593937" cy="1737852"/>
            <a:chOff x="565805" y="2191343"/>
            <a:chExt cx="2645951" cy="1772700"/>
          </a:xfrm>
        </p:grpSpPr>
        <p:grpSp>
          <p:nvGrpSpPr>
            <p:cNvPr id="66" name="Group 4">
              <a:extLst>
                <a:ext uri="{FF2B5EF4-FFF2-40B4-BE49-F238E27FC236}">
                  <a16:creationId xmlns:a16="http://schemas.microsoft.com/office/drawing/2014/main" id="{D787B4EA-8E2F-4A9D-8D48-84B328E44486}"/>
                </a:ext>
              </a:extLst>
            </p:cNvPr>
            <p:cNvGrpSpPr>
              <a:grpSpLocks noChangeAspect="1"/>
            </p:cNvGrpSpPr>
            <p:nvPr/>
          </p:nvGrpSpPr>
          <p:grpSpPr bwMode="auto">
            <a:xfrm>
              <a:off x="1538981" y="2191343"/>
              <a:ext cx="719078" cy="723358"/>
              <a:chOff x="2107" y="1358"/>
              <a:chExt cx="504" cy="507"/>
            </a:xfrm>
          </p:grpSpPr>
          <p:sp>
            <p:nvSpPr>
              <p:cNvPr id="77" name="Line 5">
                <a:extLst>
                  <a:ext uri="{FF2B5EF4-FFF2-40B4-BE49-F238E27FC236}">
                    <a16:creationId xmlns:a16="http://schemas.microsoft.com/office/drawing/2014/main" id="{3F7B49E1-D10C-49D5-96C4-F7D8BF76ACF6}"/>
                  </a:ext>
                </a:extLst>
              </p:cNvPr>
              <p:cNvSpPr>
                <a:spLocks noChangeShapeType="1"/>
              </p:cNvSpPr>
              <p:nvPr/>
            </p:nvSpPr>
            <p:spPr bwMode="auto">
              <a:xfrm flipH="1">
                <a:off x="2304" y="1659"/>
                <a:ext cx="9" cy="8"/>
              </a:xfrm>
              <a:prstGeom prst="line">
                <a:avLst/>
              </a:prstGeom>
              <a:noFill/>
              <a:ln w="3810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 name="Freeform 6">
                <a:extLst>
                  <a:ext uri="{FF2B5EF4-FFF2-40B4-BE49-F238E27FC236}">
                    <a16:creationId xmlns:a16="http://schemas.microsoft.com/office/drawing/2014/main" id="{B999F36A-DD45-4439-8E94-4C7C867F3EB5}"/>
                  </a:ext>
                </a:extLst>
              </p:cNvPr>
              <p:cNvSpPr>
                <a:spLocks/>
              </p:cNvSpPr>
              <p:nvPr/>
            </p:nvSpPr>
            <p:spPr bwMode="auto">
              <a:xfrm>
                <a:off x="2328" y="1523"/>
                <a:ext cx="120" cy="121"/>
              </a:xfrm>
              <a:custGeom>
                <a:avLst/>
                <a:gdLst>
                  <a:gd name="T0" fmla="*/ 11 w 56"/>
                  <a:gd name="T1" fmla="*/ 0 h 56"/>
                  <a:gd name="T2" fmla="*/ 1 w 56"/>
                  <a:gd name="T3" fmla="*/ 42 h 56"/>
                  <a:gd name="T4" fmla="*/ 13 w 56"/>
                  <a:gd name="T5" fmla="*/ 54 h 56"/>
                  <a:gd name="T6" fmla="*/ 56 w 56"/>
                  <a:gd name="T7" fmla="*/ 45 h 56"/>
                  <a:gd name="T8" fmla="*/ 11 w 56"/>
                  <a:gd name="T9" fmla="*/ 0 h 56"/>
                </a:gdLst>
                <a:ahLst/>
                <a:cxnLst>
                  <a:cxn ang="0">
                    <a:pos x="T0" y="T1"/>
                  </a:cxn>
                  <a:cxn ang="0">
                    <a:pos x="T2" y="T3"/>
                  </a:cxn>
                  <a:cxn ang="0">
                    <a:pos x="T4" y="T5"/>
                  </a:cxn>
                  <a:cxn ang="0">
                    <a:pos x="T6" y="T7"/>
                  </a:cxn>
                  <a:cxn ang="0">
                    <a:pos x="T8" y="T9"/>
                  </a:cxn>
                </a:cxnLst>
                <a:rect l="0" t="0" r="r" b="b"/>
                <a:pathLst>
                  <a:path w="56" h="56">
                    <a:moveTo>
                      <a:pt x="11" y="0"/>
                    </a:moveTo>
                    <a:cubicBezTo>
                      <a:pt x="1" y="42"/>
                      <a:pt x="1" y="42"/>
                      <a:pt x="1" y="42"/>
                    </a:cubicBezTo>
                    <a:cubicBezTo>
                      <a:pt x="0" y="49"/>
                      <a:pt x="6" y="56"/>
                      <a:pt x="13" y="54"/>
                    </a:cubicBezTo>
                    <a:cubicBezTo>
                      <a:pt x="56" y="45"/>
                      <a:pt x="56" y="45"/>
                      <a:pt x="56" y="45"/>
                    </a:cubicBezTo>
                    <a:lnTo>
                      <a:pt x="11" y="0"/>
                    </a:lnTo>
                    <a:close/>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 name="Freeform 7">
                <a:extLst>
                  <a:ext uri="{FF2B5EF4-FFF2-40B4-BE49-F238E27FC236}">
                    <a16:creationId xmlns:a16="http://schemas.microsoft.com/office/drawing/2014/main" id="{A74D4F63-B199-4B29-82E4-051D3C74A3A5}"/>
                  </a:ext>
                </a:extLst>
              </p:cNvPr>
              <p:cNvSpPr>
                <a:spLocks/>
              </p:cNvSpPr>
              <p:nvPr/>
            </p:nvSpPr>
            <p:spPr bwMode="auto">
              <a:xfrm>
                <a:off x="2375" y="1392"/>
                <a:ext cx="204" cy="202"/>
              </a:xfrm>
              <a:custGeom>
                <a:avLst/>
                <a:gdLst>
                  <a:gd name="T0" fmla="*/ 96 w 204"/>
                  <a:gd name="T1" fmla="*/ 0 h 202"/>
                  <a:gd name="T2" fmla="*/ 0 w 204"/>
                  <a:gd name="T3" fmla="*/ 97 h 202"/>
                  <a:gd name="T4" fmla="*/ 107 w 204"/>
                  <a:gd name="T5" fmla="*/ 202 h 202"/>
                  <a:gd name="T6" fmla="*/ 204 w 204"/>
                  <a:gd name="T7" fmla="*/ 108 h 202"/>
                </a:gdLst>
                <a:ahLst/>
                <a:cxnLst>
                  <a:cxn ang="0">
                    <a:pos x="T0" y="T1"/>
                  </a:cxn>
                  <a:cxn ang="0">
                    <a:pos x="T2" y="T3"/>
                  </a:cxn>
                  <a:cxn ang="0">
                    <a:pos x="T4" y="T5"/>
                  </a:cxn>
                  <a:cxn ang="0">
                    <a:pos x="T6" y="T7"/>
                  </a:cxn>
                </a:cxnLst>
                <a:rect l="0" t="0" r="r" b="b"/>
                <a:pathLst>
                  <a:path w="204" h="202">
                    <a:moveTo>
                      <a:pt x="96" y="0"/>
                    </a:moveTo>
                    <a:lnTo>
                      <a:pt x="0" y="97"/>
                    </a:lnTo>
                    <a:lnTo>
                      <a:pt x="107" y="202"/>
                    </a:lnTo>
                    <a:lnTo>
                      <a:pt x="204" y="108"/>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 name="Freeform 8">
                <a:extLst>
                  <a:ext uri="{FF2B5EF4-FFF2-40B4-BE49-F238E27FC236}">
                    <a16:creationId xmlns:a16="http://schemas.microsoft.com/office/drawing/2014/main" id="{74C08CEF-8D51-4D42-A265-C8AADEF7DF95}"/>
                  </a:ext>
                </a:extLst>
              </p:cNvPr>
              <p:cNvSpPr>
                <a:spLocks/>
              </p:cNvSpPr>
              <p:nvPr/>
            </p:nvSpPr>
            <p:spPr bwMode="auto">
              <a:xfrm>
                <a:off x="2444" y="1453"/>
                <a:ext cx="139" cy="141"/>
              </a:xfrm>
              <a:custGeom>
                <a:avLst/>
                <a:gdLst>
                  <a:gd name="T0" fmla="*/ 38 w 139"/>
                  <a:gd name="T1" fmla="*/ 141 h 141"/>
                  <a:gd name="T2" fmla="*/ 139 w 139"/>
                  <a:gd name="T3" fmla="*/ 40 h 141"/>
                  <a:gd name="T4" fmla="*/ 122 w 139"/>
                  <a:gd name="T5" fmla="*/ 8 h 141"/>
                  <a:gd name="T6" fmla="*/ 107 w 139"/>
                  <a:gd name="T7" fmla="*/ 0 h 141"/>
                  <a:gd name="T8" fmla="*/ 0 w 139"/>
                  <a:gd name="T9" fmla="*/ 105 h 141"/>
                  <a:gd name="T10" fmla="*/ 38 w 139"/>
                  <a:gd name="T11" fmla="*/ 141 h 141"/>
                </a:gdLst>
                <a:ahLst/>
                <a:cxnLst>
                  <a:cxn ang="0">
                    <a:pos x="T0" y="T1"/>
                  </a:cxn>
                  <a:cxn ang="0">
                    <a:pos x="T2" y="T3"/>
                  </a:cxn>
                  <a:cxn ang="0">
                    <a:pos x="T4" y="T5"/>
                  </a:cxn>
                  <a:cxn ang="0">
                    <a:pos x="T6" y="T7"/>
                  </a:cxn>
                  <a:cxn ang="0">
                    <a:pos x="T8" y="T9"/>
                  </a:cxn>
                  <a:cxn ang="0">
                    <a:pos x="T10" y="T11"/>
                  </a:cxn>
                </a:cxnLst>
                <a:rect l="0" t="0" r="r" b="b"/>
                <a:pathLst>
                  <a:path w="139" h="141">
                    <a:moveTo>
                      <a:pt x="38" y="141"/>
                    </a:moveTo>
                    <a:lnTo>
                      <a:pt x="139" y="40"/>
                    </a:lnTo>
                    <a:lnTo>
                      <a:pt x="122" y="8"/>
                    </a:lnTo>
                    <a:lnTo>
                      <a:pt x="107" y="0"/>
                    </a:lnTo>
                    <a:lnTo>
                      <a:pt x="0" y="105"/>
                    </a:lnTo>
                    <a:lnTo>
                      <a:pt x="38" y="141"/>
                    </a:lnTo>
                    <a:close/>
                  </a:path>
                </a:pathLst>
              </a:custGeom>
              <a:solidFill>
                <a:srgbClr val="DD4400"/>
              </a:solidFill>
              <a:ln w="38100">
                <a:solidFill>
                  <a:schemeClr val="accent1"/>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 name="Freeform 9">
                <a:extLst>
                  <a:ext uri="{FF2B5EF4-FFF2-40B4-BE49-F238E27FC236}">
                    <a16:creationId xmlns:a16="http://schemas.microsoft.com/office/drawing/2014/main" id="{E0D17147-1D89-4374-B2A9-B0C4F3D771FC}"/>
                  </a:ext>
                </a:extLst>
              </p:cNvPr>
              <p:cNvSpPr>
                <a:spLocks/>
              </p:cNvSpPr>
              <p:nvPr/>
            </p:nvSpPr>
            <p:spPr bwMode="auto">
              <a:xfrm>
                <a:off x="2343" y="1594"/>
                <a:ext cx="105" cy="41"/>
              </a:xfrm>
              <a:custGeom>
                <a:avLst/>
                <a:gdLst>
                  <a:gd name="T0" fmla="*/ 73 w 105"/>
                  <a:gd name="T1" fmla="*/ 0 h 41"/>
                  <a:gd name="T2" fmla="*/ 0 w 105"/>
                  <a:gd name="T3" fmla="*/ 33 h 41"/>
                  <a:gd name="T4" fmla="*/ 10 w 105"/>
                  <a:gd name="T5" fmla="*/ 41 h 41"/>
                  <a:gd name="T6" fmla="*/ 105 w 105"/>
                  <a:gd name="T7" fmla="*/ 28 h 41"/>
                  <a:gd name="T8" fmla="*/ 73 w 105"/>
                  <a:gd name="T9" fmla="*/ 0 h 41"/>
                </a:gdLst>
                <a:ahLst/>
                <a:cxnLst>
                  <a:cxn ang="0">
                    <a:pos x="T0" y="T1"/>
                  </a:cxn>
                  <a:cxn ang="0">
                    <a:pos x="T2" y="T3"/>
                  </a:cxn>
                  <a:cxn ang="0">
                    <a:pos x="T4" y="T5"/>
                  </a:cxn>
                  <a:cxn ang="0">
                    <a:pos x="T6" y="T7"/>
                  </a:cxn>
                  <a:cxn ang="0">
                    <a:pos x="T8" y="T9"/>
                  </a:cxn>
                </a:cxnLst>
                <a:rect l="0" t="0" r="r" b="b"/>
                <a:pathLst>
                  <a:path w="105" h="41">
                    <a:moveTo>
                      <a:pt x="73" y="0"/>
                    </a:moveTo>
                    <a:lnTo>
                      <a:pt x="0" y="33"/>
                    </a:lnTo>
                    <a:lnTo>
                      <a:pt x="10" y="41"/>
                    </a:lnTo>
                    <a:lnTo>
                      <a:pt x="105" y="28"/>
                    </a:lnTo>
                    <a:lnTo>
                      <a:pt x="73" y="0"/>
                    </a:lnTo>
                    <a:close/>
                  </a:path>
                </a:pathLst>
              </a:custGeom>
              <a:solidFill>
                <a:srgbClr val="DD4400"/>
              </a:solidFill>
              <a:ln w="25400">
                <a:solidFill>
                  <a:schemeClr val="accent1"/>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 name="Freeform 10">
                <a:extLst>
                  <a:ext uri="{FF2B5EF4-FFF2-40B4-BE49-F238E27FC236}">
                    <a16:creationId xmlns:a16="http://schemas.microsoft.com/office/drawing/2014/main" id="{0897AF7D-9715-43B9-8D18-81026A90148C}"/>
                  </a:ext>
                </a:extLst>
              </p:cNvPr>
              <p:cNvSpPr>
                <a:spLocks/>
              </p:cNvSpPr>
              <p:nvPr/>
            </p:nvSpPr>
            <p:spPr bwMode="auto">
              <a:xfrm>
                <a:off x="2122" y="1721"/>
                <a:ext cx="79" cy="77"/>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 name="Freeform 11">
                <a:extLst>
                  <a:ext uri="{FF2B5EF4-FFF2-40B4-BE49-F238E27FC236}">
                    <a16:creationId xmlns:a16="http://schemas.microsoft.com/office/drawing/2014/main" id="{4892F910-4791-4C6E-AC00-8125B7DC3EC3}"/>
                  </a:ext>
                </a:extLst>
              </p:cNvPr>
              <p:cNvSpPr>
                <a:spLocks/>
              </p:cNvSpPr>
              <p:nvPr/>
            </p:nvSpPr>
            <p:spPr bwMode="auto">
              <a:xfrm>
                <a:off x="2107" y="1358"/>
                <a:ext cx="504" cy="507"/>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381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73" name="Rectangle 16">
              <a:extLst>
                <a:ext uri="{FF2B5EF4-FFF2-40B4-BE49-F238E27FC236}">
                  <a16:creationId xmlns:a16="http://schemas.microsoft.com/office/drawing/2014/main" id="{4D2FEB7D-6D4E-43A6-B25D-4EF3E8C98C8F}"/>
                </a:ext>
              </a:extLst>
            </p:cNvPr>
            <p:cNvSpPr/>
            <p:nvPr/>
          </p:nvSpPr>
          <p:spPr>
            <a:xfrm>
              <a:off x="565805" y="3157375"/>
              <a:ext cx="2645951" cy="806668"/>
            </a:xfrm>
            <a:prstGeom prst="rect">
              <a:avLst/>
            </a:prstGeom>
            <a:solidFill>
              <a:schemeClr val="accent1"/>
            </a:solidFill>
            <a:ln>
              <a:solidFill>
                <a:schemeClr val="accent1"/>
              </a:solidFill>
            </a:ln>
          </p:spPr>
          <p:txBody>
            <a:bodyPr wrap="square" lIns="0" rIns="0" anchor="ctr">
              <a:noAutofit/>
            </a:bodyPr>
            <a:lstStyle/>
            <a:p>
              <a:pPr algn="ctr" defTabSz="895343">
                <a:lnSpc>
                  <a:spcPts val="2157"/>
                </a:lnSpc>
                <a:spcBef>
                  <a:spcPts val="1176"/>
                </a:spcBef>
                <a:defRPr/>
              </a:pPr>
              <a:r>
                <a:rPr lang="en-US" sz="1961" kern="0">
                  <a:solidFill>
                    <a:schemeClr val="bg1"/>
                  </a:solidFill>
                  <a:latin typeface="Segoe UI" panose="020B0502040204020203" pitchFamily="34" charset="0"/>
                  <a:cs typeface="Segoe UI" panose="020B0502040204020203" pitchFamily="34" charset="0"/>
                </a:rPr>
                <a:t>Unlocks </a:t>
              </a:r>
              <a:br>
                <a:rPr lang="en-US" sz="1961" kern="0">
                  <a:solidFill>
                    <a:schemeClr val="bg1"/>
                  </a:solidFill>
                  <a:latin typeface="Segoe UI" panose="020B0502040204020203" pitchFamily="34" charset="0"/>
                  <a:cs typeface="Segoe UI" panose="020B0502040204020203" pitchFamily="34" charset="0"/>
                </a:rPr>
              </a:br>
              <a:r>
                <a:rPr lang="en-US" sz="1961" kern="0">
                  <a:solidFill>
                    <a:schemeClr val="bg1"/>
                  </a:solidFill>
                  <a:latin typeface="Segoe UI" panose="020B0502040204020203" pitchFamily="34" charset="0"/>
                  <a:cs typeface="Segoe UI" panose="020B0502040204020203" pitchFamily="34" charset="0"/>
                </a:rPr>
                <a:t>creativity</a:t>
              </a:r>
            </a:p>
          </p:txBody>
        </p:sp>
      </p:grpSp>
      <p:grpSp>
        <p:nvGrpSpPr>
          <p:cNvPr id="6" name="Group 5"/>
          <p:cNvGrpSpPr/>
          <p:nvPr/>
        </p:nvGrpSpPr>
        <p:grpSpPr>
          <a:xfrm>
            <a:off x="3384250" y="2243589"/>
            <a:ext cx="2593937" cy="1643017"/>
            <a:chOff x="3452110" y="2288080"/>
            <a:chExt cx="2645951" cy="1675963"/>
          </a:xfrm>
        </p:grpSpPr>
        <p:sp>
          <p:nvSpPr>
            <p:cNvPr id="74" name="Rectangle 73">
              <a:extLst>
                <a:ext uri="{FF2B5EF4-FFF2-40B4-BE49-F238E27FC236}">
                  <a16:creationId xmlns:a16="http://schemas.microsoft.com/office/drawing/2014/main" id="{80E1654B-F6CC-4EBD-A86F-77938A5DDB89}"/>
                </a:ext>
              </a:extLst>
            </p:cNvPr>
            <p:cNvSpPr/>
            <p:nvPr/>
          </p:nvSpPr>
          <p:spPr>
            <a:xfrm>
              <a:off x="3452110" y="3157375"/>
              <a:ext cx="2645951" cy="806668"/>
            </a:xfrm>
            <a:prstGeom prst="rect">
              <a:avLst/>
            </a:prstGeom>
            <a:solidFill>
              <a:schemeClr val="accent1"/>
            </a:solidFill>
            <a:ln>
              <a:solidFill>
                <a:schemeClr val="accent1"/>
              </a:solidFill>
            </a:ln>
          </p:spPr>
          <p:txBody>
            <a:bodyPr wrap="square" lIns="0" rIns="0" anchor="ctr">
              <a:noAutofit/>
            </a:bodyPr>
            <a:lstStyle/>
            <a:p>
              <a:pPr algn="ctr" defTabSz="895343">
                <a:lnSpc>
                  <a:spcPts val="2157"/>
                </a:lnSpc>
                <a:spcBef>
                  <a:spcPts val="1176"/>
                </a:spcBef>
                <a:defRPr/>
              </a:pPr>
              <a:r>
                <a:rPr lang="en-US" sz="1961" kern="0">
                  <a:solidFill>
                    <a:schemeClr val="bg1"/>
                  </a:solidFill>
                  <a:latin typeface="Segoe UI" panose="020B0502040204020203" pitchFamily="34" charset="0"/>
                  <a:cs typeface="Segoe UI" panose="020B0502040204020203" pitchFamily="34" charset="0"/>
                </a:rPr>
                <a:t>Built for </a:t>
              </a:r>
              <a:br>
                <a:rPr lang="en-US" sz="1961" kern="0">
                  <a:solidFill>
                    <a:schemeClr val="bg1"/>
                  </a:solidFill>
                  <a:latin typeface="Segoe UI" panose="020B0502040204020203" pitchFamily="34" charset="0"/>
                  <a:cs typeface="Segoe UI" panose="020B0502040204020203" pitchFamily="34" charset="0"/>
                </a:rPr>
              </a:br>
              <a:r>
                <a:rPr lang="en-US" sz="1961" kern="0">
                  <a:solidFill>
                    <a:schemeClr val="bg1"/>
                  </a:solidFill>
                  <a:latin typeface="Segoe UI" panose="020B0502040204020203" pitchFamily="34" charset="0"/>
                  <a:cs typeface="Segoe UI" panose="020B0502040204020203" pitchFamily="34" charset="0"/>
                </a:rPr>
                <a:t>teamwork</a:t>
              </a:r>
              <a:endParaRPr lang="en-US" sz="1372" kern="0">
                <a:solidFill>
                  <a:schemeClr val="bg1"/>
                </a:solidFill>
                <a:latin typeface="Segoe UI" panose="020B0502040204020203" pitchFamily="34" charset="0"/>
                <a:cs typeface="Segoe UI" panose="020B0502040204020203" pitchFamily="34" charset="0"/>
              </a:endParaRPr>
            </a:p>
          </p:txBody>
        </p:sp>
        <p:sp>
          <p:nvSpPr>
            <p:cNvPr id="68" name="people_14">
              <a:extLst>
                <a:ext uri="{FF2B5EF4-FFF2-40B4-BE49-F238E27FC236}">
                  <a16:creationId xmlns:a16="http://schemas.microsoft.com/office/drawing/2014/main" id="{6DF0D9BB-5AAF-4496-808A-19AAC196E66E}"/>
                </a:ext>
              </a:extLst>
            </p:cNvPr>
            <p:cNvSpPr>
              <a:spLocks noChangeAspect="1" noEditPoints="1"/>
            </p:cNvSpPr>
            <p:nvPr/>
          </p:nvSpPr>
          <p:spPr bwMode="auto">
            <a:xfrm>
              <a:off x="4263130" y="2288080"/>
              <a:ext cx="1023910" cy="529884"/>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53">
                <a:defRPr/>
              </a:pPr>
              <a:endParaRPr lang="en-US" sz="1765">
                <a:gradFill>
                  <a:gsLst>
                    <a:gs pos="0">
                      <a:srgbClr val="505050"/>
                    </a:gs>
                    <a:gs pos="100000">
                      <a:srgbClr val="505050"/>
                    </a:gs>
                  </a:gsLst>
                </a:gradFill>
                <a:latin typeface="Segoe UI"/>
              </a:endParaRPr>
            </a:p>
          </p:txBody>
        </p:sp>
      </p:grpSp>
      <p:grpSp>
        <p:nvGrpSpPr>
          <p:cNvPr id="7" name="Group 6"/>
          <p:cNvGrpSpPr/>
          <p:nvPr/>
        </p:nvGrpSpPr>
        <p:grpSpPr>
          <a:xfrm>
            <a:off x="6213815" y="2212804"/>
            <a:ext cx="2593937" cy="1673801"/>
            <a:chOff x="6338414" y="2256679"/>
            <a:chExt cx="2645951" cy="1707364"/>
          </a:xfrm>
        </p:grpSpPr>
        <p:sp>
          <p:nvSpPr>
            <p:cNvPr id="75" name="Rectangle 74">
              <a:extLst>
                <a:ext uri="{FF2B5EF4-FFF2-40B4-BE49-F238E27FC236}">
                  <a16:creationId xmlns:a16="http://schemas.microsoft.com/office/drawing/2014/main" id="{47BD66D0-EF70-4055-ACA5-10BBC768BEA0}"/>
                </a:ext>
              </a:extLst>
            </p:cNvPr>
            <p:cNvSpPr/>
            <p:nvPr/>
          </p:nvSpPr>
          <p:spPr>
            <a:xfrm>
              <a:off x="6338414" y="3157375"/>
              <a:ext cx="2645951" cy="806668"/>
            </a:xfrm>
            <a:prstGeom prst="rect">
              <a:avLst/>
            </a:prstGeom>
            <a:solidFill>
              <a:schemeClr val="accent1"/>
            </a:solidFill>
            <a:ln>
              <a:solidFill>
                <a:schemeClr val="accent1"/>
              </a:solidFill>
            </a:ln>
          </p:spPr>
          <p:txBody>
            <a:bodyPr wrap="square" lIns="0" rIns="0" anchor="ctr">
              <a:noAutofit/>
            </a:bodyPr>
            <a:lstStyle/>
            <a:p>
              <a:pPr algn="ctr" defTabSz="895343">
                <a:lnSpc>
                  <a:spcPts val="2157"/>
                </a:lnSpc>
                <a:spcBef>
                  <a:spcPts val="1176"/>
                </a:spcBef>
                <a:defRPr/>
              </a:pPr>
              <a:r>
                <a:rPr lang="en-US" sz="1961" kern="0">
                  <a:solidFill>
                    <a:schemeClr val="bg1"/>
                  </a:solidFill>
                  <a:latin typeface="Segoe UI" panose="020B0502040204020203" pitchFamily="34" charset="0"/>
                  <a:cs typeface="Segoe UI" panose="020B0502040204020203" pitchFamily="34" charset="0"/>
                </a:rPr>
                <a:t>Integrated</a:t>
              </a:r>
              <a:br>
                <a:rPr lang="en-US" sz="1961" kern="0">
                  <a:solidFill>
                    <a:schemeClr val="bg1"/>
                  </a:solidFill>
                  <a:latin typeface="Segoe UI" panose="020B0502040204020203" pitchFamily="34" charset="0"/>
                  <a:cs typeface="Segoe UI" panose="020B0502040204020203" pitchFamily="34" charset="0"/>
                </a:rPr>
              </a:br>
              <a:r>
                <a:rPr lang="en-US" sz="1961" kern="0">
                  <a:solidFill>
                    <a:schemeClr val="bg1"/>
                  </a:solidFill>
                  <a:latin typeface="Segoe UI" panose="020B0502040204020203" pitchFamily="34" charset="0"/>
                  <a:cs typeface="Segoe UI" panose="020B0502040204020203" pitchFamily="34" charset="0"/>
                </a:rPr>
                <a:t>for simplicity</a:t>
              </a:r>
              <a:endParaRPr lang="en-US" sz="1372" kern="0">
                <a:solidFill>
                  <a:schemeClr val="bg1"/>
                </a:solidFill>
                <a:latin typeface="Segoe UI" panose="020B0502040204020203" pitchFamily="34" charset="0"/>
                <a:cs typeface="Segoe UI" panose="020B0502040204020203" pitchFamily="34" charset="0"/>
              </a:endParaRPr>
            </a:p>
          </p:txBody>
        </p:sp>
        <p:grpSp>
          <p:nvGrpSpPr>
            <p:cNvPr id="70" name="Group 69">
              <a:extLst>
                <a:ext uri="{FF2B5EF4-FFF2-40B4-BE49-F238E27FC236}">
                  <a16:creationId xmlns:a16="http://schemas.microsoft.com/office/drawing/2014/main" id="{1EC72384-C351-4FC0-9CB1-C7F4E47F7378}"/>
                </a:ext>
              </a:extLst>
            </p:cNvPr>
            <p:cNvGrpSpPr/>
            <p:nvPr/>
          </p:nvGrpSpPr>
          <p:grpSpPr>
            <a:xfrm>
              <a:off x="7344720" y="2256679"/>
              <a:ext cx="630518" cy="592686"/>
              <a:chOff x="8039384" y="2527477"/>
              <a:chExt cx="765248" cy="719332"/>
            </a:xfrm>
            <a:solidFill>
              <a:schemeClr val="tx1"/>
            </a:solidFill>
          </p:grpSpPr>
          <p:sp>
            <p:nvSpPr>
              <p:cNvPr id="71" name="Freeform 15">
                <a:extLst>
                  <a:ext uri="{FF2B5EF4-FFF2-40B4-BE49-F238E27FC236}">
                    <a16:creationId xmlns:a16="http://schemas.microsoft.com/office/drawing/2014/main" id="{075C4087-1D33-48C2-9250-3452B39D51EA}"/>
                  </a:ext>
                </a:extLst>
              </p:cNvPr>
              <p:cNvSpPr>
                <a:spLocks noEditPoints="1"/>
              </p:cNvSpPr>
              <p:nvPr/>
            </p:nvSpPr>
            <p:spPr bwMode="auto">
              <a:xfrm>
                <a:off x="8039384" y="2527477"/>
                <a:ext cx="765248" cy="719332"/>
              </a:xfrm>
              <a:custGeom>
                <a:avLst/>
                <a:gdLst>
                  <a:gd name="T0" fmla="*/ 314 w 400"/>
                  <a:gd name="T1" fmla="*/ 318 h 376"/>
                  <a:gd name="T2" fmla="*/ 314 w 400"/>
                  <a:gd name="T3" fmla="*/ 376 h 376"/>
                  <a:gd name="T4" fmla="*/ 0 w 400"/>
                  <a:gd name="T5" fmla="*/ 376 h 376"/>
                  <a:gd name="T6" fmla="*/ 0 w 400"/>
                  <a:gd name="T7" fmla="*/ 82 h 376"/>
                  <a:gd name="T8" fmla="*/ 57 w 400"/>
                  <a:gd name="T9" fmla="*/ 82 h 376"/>
                  <a:gd name="T10" fmla="*/ 57 w 400"/>
                  <a:gd name="T11" fmla="*/ 157 h 376"/>
                  <a:gd name="T12" fmla="*/ 25 w 400"/>
                  <a:gd name="T13" fmla="*/ 157 h 376"/>
                  <a:gd name="T14" fmla="*/ 25 w 400"/>
                  <a:gd name="T15" fmla="*/ 351 h 376"/>
                  <a:gd name="T16" fmla="*/ 289 w 400"/>
                  <a:gd name="T17" fmla="*/ 351 h 376"/>
                  <a:gd name="T18" fmla="*/ 289 w 400"/>
                  <a:gd name="T19" fmla="*/ 318 h 376"/>
                  <a:gd name="T20" fmla="*/ 314 w 400"/>
                  <a:gd name="T21" fmla="*/ 318 h 376"/>
                  <a:gd name="T22" fmla="*/ 400 w 400"/>
                  <a:gd name="T23" fmla="*/ 290 h 376"/>
                  <a:gd name="T24" fmla="*/ 86 w 400"/>
                  <a:gd name="T25" fmla="*/ 290 h 376"/>
                  <a:gd name="T26" fmla="*/ 86 w 400"/>
                  <a:gd name="T27" fmla="*/ 0 h 376"/>
                  <a:gd name="T28" fmla="*/ 400 w 400"/>
                  <a:gd name="T29" fmla="*/ 0 h 376"/>
                  <a:gd name="T30" fmla="*/ 400 w 400"/>
                  <a:gd name="T31" fmla="*/ 290 h 376"/>
                  <a:gd name="T32" fmla="*/ 375 w 400"/>
                  <a:gd name="T33" fmla="*/ 71 h 376"/>
                  <a:gd name="T34" fmla="*/ 107 w 400"/>
                  <a:gd name="T35" fmla="*/ 71 h 376"/>
                  <a:gd name="T36" fmla="*/ 107 w 400"/>
                  <a:gd name="T37" fmla="*/ 265 h 376"/>
                  <a:gd name="T38" fmla="*/ 375 w 400"/>
                  <a:gd name="T39" fmla="*/ 265 h 376"/>
                  <a:gd name="T40" fmla="*/ 375 w 400"/>
                  <a:gd name="T41" fmla="*/ 7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76">
                    <a:moveTo>
                      <a:pt x="314" y="318"/>
                    </a:moveTo>
                    <a:lnTo>
                      <a:pt x="314" y="376"/>
                    </a:lnTo>
                    <a:lnTo>
                      <a:pt x="0" y="376"/>
                    </a:lnTo>
                    <a:lnTo>
                      <a:pt x="0" y="82"/>
                    </a:lnTo>
                    <a:lnTo>
                      <a:pt x="57" y="82"/>
                    </a:lnTo>
                    <a:lnTo>
                      <a:pt x="57" y="157"/>
                    </a:lnTo>
                    <a:lnTo>
                      <a:pt x="25" y="157"/>
                    </a:lnTo>
                    <a:lnTo>
                      <a:pt x="25" y="351"/>
                    </a:lnTo>
                    <a:lnTo>
                      <a:pt x="289" y="351"/>
                    </a:lnTo>
                    <a:lnTo>
                      <a:pt x="289" y="318"/>
                    </a:lnTo>
                    <a:lnTo>
                      <a:pt x="314" y="318"/>
                    </a:lnTo>
                    <a:close/>
                    <a:moveTo>
                      <a:pt x="400" y="290"/>
                    </a:moveTo>
                    <a:lnTo>
                      <a:pt x="86" y="290"/>
                    </a:lnTo>
                    <a:lnTo>
                      <a:pt x="86" y="0"/>
                    </a:lnTo>
                    <a:lnTo>
                      <a:pt x="400" y="0"/>
                    </a:lnTo>
                    <a:lnTo>
                      <a:pt x="400" y="290"/>
                    </a:lnTo>
                    <a:close/>
                    <a:moveTo>
                      <a:pt x="375" y="71"/>
                    </a:moveTo>
                    <a:lnTo>
                      <a:pt x="107" y="71"/>
                    </a:lnTo>
                    <a:lnTo>
                      <a:pt x="107" y="265"/>
                    </a:lnTo>
                    <a:lnTo>
                      <a:pt x="375" y="265"/>
                    </a:lnTo>
                    <a:lnTo>
                      <a:pt x="375" y="71"/>
                    </a:lnTo>
                    <a:close/>
                  </a:path>
                </a:pathLst>
              </a:custGeom>
              <a:solidFill>
                <a:schemeClr val="accent1"/>
              </a:solidFill>
              <a:ln w="9525">
                <a:solidFill>
                  <a:schemeClr val="accent1"/>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 name="Freeform 16">
                <a:extLst>
                  <a:ext uri="{FF2B5EF4-FFF2-40B4-BE49-F238E27FC236}">
                    <a16:creationId xmlns:a16="http://schemas.microsoft.com/office/drawing/2014/main" id="{EA792F6A-FDE3-4CF0-A184-C0DBAE449B22}"/>
                  </a:ext>
                </a:extLst>
              </p:cNvPr>
              <p:cNvSpPr>
                <a:spLocks/>
              </p:cNvSpPr>
              <p:nvPr/>
            </p:nvSpPr>
            <p:spPr bwMode="auto">
              <a:xfrm>
                <a:off x="8387575" y="2753225"/>
                <a:ext cx="225748" cy="191312"/>
              </a:xfrm>
              <a:custGeom>
                <a:avLst/>
                <a:gdLst>
                  <a:gd name="T0" fmla="*/ 29 w 33"/>
                  <a:gd name="T1" fmla="*/ 0 h 28"/>
                  <a:gd name="T2" fmla="*/ 30 w 33"/>
                  <a:gd name="T3" fmla="*/ 0 h 28"/>
                  <a:gd name="T4" fmla="*/ 33 w 33"/>
                  <a:gd name="T5" fmla="*/ 2 h 28"/>
                  <a:gd name="T6" fmla="*/ 33 w 33"/>
                  <a:gd name="T7" fmla="*/ 3 h 28"/>
                  <a:gd name="T8" fmla="*/ 33 w 33"/>
                  <a:gd name="T9" fmla="*/ 3 h 28"/>
                  <a:gd name="T10" fmla="*/ 14 w 33"/>
                  <a:gd name="T11" fmla="*/ 28 h 28"/>
                  <a:gd name="T12" fmla="*/ 1 w 33"/>
                  <a:gd name="T13" fmla="*/ 14 h 28"/>
                  <a:gd name="T14" fmla="*/ 1 w 33"/>
                  <a:gd name="T15" fmla="*/ 13 h 28"/>
                  <a:gd name="T16" fmla="*/ 1 w 33"/>
                  <a:gd name="T17" fmla="*/ 13 h 28"/>
                  <a:gd name="T18" fmla="*/ 4 w 33"/>
                  <a:gd name="T19" fmla="*/ 10 h 28"/>
                  <a:gd name="T20" fmla="*/ 4 w 33"/>
                  <a:gd name="T21" fmla="*/ 9 h 28"/>
                  <a:gd name="T22" fmla="*/ 5 w 33"/>
                  <a:gd name="T23" fmla="*/ 10 h 28"/>
                  <a:gd name="T24" fmla="*/ 14 w 33"/>
                  <a:gd name="T25" fmla="*/ 19 h 28"/>
                  <a:gd name="T26" fmla="*/ 28 w 33"/>
                  <a:gd name="T27" fmla="*/ 0 h 28"/>
                  <a:gd name="T28" fmla="*/ 29 w 33"/>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8">
                    <a:moveTo>
                      <a:pt x="29" y="0"/>
                    </a:moveTo>
                    <a:cubicBezTo>
                      <a:pt x="29" y="0"/>
                      <a:pt x="29" y="0"/>
                      <a:pt x="30" y="0"/>
                    </a:cubicBezTo>
                    <a:cubicBezTo>
                      <a:pt x="33" y="2"/>
                      <a:pt x="33" y="2"/>
                      <a:pt x="33" y="2"/>
                    </a:cubicBezTo>
                    <a:cubicBezTo>
                      <a:pt x="33" y="2"/>
                      <a:pt x="33" y="3"/>
                      <a:pt x="33" y="3"/>
                    </a:cubicBezTo>
                    <a:cubicBezTo>
                      <a:pt x="33" y="3"/>
                      <a:pt x="33" y="3"/>
                      <a:pt x="33" y="3"/>
                    </a:cubicBezTo>
                    <a:cubicBezTo>
                      <a:pt x="14" y="28"/>
                      <a:pt x="14" y="28"/>
                      <a:pt x="14" y="28"/>
                    </a:cubicBezTo>
                    <a:cubicBezTo>
                      <a:pt x="1" y="14"/>
                      <a:pt x="1" y="14"/>
                      <a:pt x="1" y="14"/>
                    </a:cubicBezTo>
                    <a:cubicBezTo>
                      <a:pt x="1" y="13"/>
                      <a:pt x="0" y="13"/>
                      <a:pt x="1" y="13"/>
                    </a:cubicBezTo>
                    <a:cubicBezTo>
                      <a:pt x="1" y="13"/>
                      <a:pt x="1" y="13"/>
                      <a:pt x="1" y="13"/>
                    </a:cubicBezTo>
                    <a:cubicBezTo>
                      <a:pt x="4" y="10"/>
                      <a:pt x="4" y="10"/>
                      <a:pt x="4" y="10"/>
                    </a:cubicBezTo>
                    <a:cubicBezTo>
                      <a:pt x="4" y="9"/>
                      <a:pt x="4" y="9"/>
                      <a:pt x="4" y="9"/>
                    </a:cubicBezTo>
                    <a:cubicBezTo>
                      <a:pt x="5" y="9"/>
                      <a:pt x="5" y="9"/>
                      <a:pt x="5" y="10"/>
                    </a:cubicBezTo>
                    <a:cubicBezTo>
                      <a:pt x="14" y="19"/>
                      <a:pt x="14" y="19"/>
                      <a:pt x="14" y="19"/>
                    </a:cubicBezTo>
                    <a:cubicBezTo>
                      <a:pt x="28" y="0"/>
                      <a:pt x="28" y="0"/>
                      <a:pt x="28" y="0"/>
                    </a:cubicBezTo>
                    <a:cubicBezTo>
                      <a:pt x="29" y="0"/>
                      <a:pt x="29" y="0"/>
                      <a:pt x="29" y="0"/>
                    </a:cubicBezTo>
                  </a:path>
                </a:pathLst>
              </a:custGeom>
              <a:solidFill>
                <a:schemeClr val="accent1"/>
              </a:solidFill>
              <a:ln w="9525">
                <a:solidFill>
                  <a:schemeClr val="accent1"/>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84" name="Title 1">
            <a:extLst>
              <a:ext uri="{FF2B5EF4-FFF2-40B4-BE49-F238E27FC236}">
                <a16:creationId xmlns:a16="http://schemas.microsoft.com/office/drawing/2014/main" id="{58D3EB7F-5631-4CB5-91A3-0521FBE7FBB7}"/>
              </a:ext>
            </a:extLst>
          </p:cNvPr>
          <p:cNvSpPr txBox="1">
            <a:spLocks/>
          </p:cNvSpPr>
          <p:nvPr/>
        </p:nvSpPr>
        <p:spPr>
          <a:xfrm>
            <a:off x="443568" y="1121849"/>
            <a:ext cx="11304865" cy="394702"/>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tabLst>
                <a:tab pos="616148" algn="l"/>
              </a:tabLst>
              <a:defRPr/>
            </a:pPr>
            <a:endParaRPr lang="en-US" sz="2400" spc="-100">
              <a:solidFill>
                <a:srgbClr val="5C5C5C"/>
              </a:solidFill>
              <a:latin typeface="Segoe UI Light"/>
            </a:endParaRPr>
          </a:p>
        </p:txBody>
      </p:sp>
      <p:sp>
        <p:nvSpPr>
          <p:cNvPr id="76" name="Rectangle 75">
            <a:extLst>
              <a:ext uri="{FF2B5EF4-FFF2-40B4-BE49-F238E27FC236}">
                <a16:creationId xmlns:a16="http://schemas.microsoft.com/office/drawing/2014/main" id="{71F3011F-E9D0-452A-852B-44C527C84D52}"/>
              </a:ext>
            </a:extLst>
          </p:cNvPr>
          <p:cNvSpPr/>
          <p:nvPr/>
        </p:nvSpPr>
        <p:spPr>
          <a:xfrm>
            <a:off x="9034944" y="3095797"/>
            <a:ext cx="2602374" cy="763139"/>
          </a:xfrm>
          <a:prstGeom prst="rect">
            <a:avLst/>
          </a:prstGeom>
          <a:solidFill>
            <a:schemeClr val="accent1"/>
          </a:solidFill>
          <a:ln>
            <a:solidFill>
              <a:schemeClr val="accent1"/>
            </a:solidFill>
          </a:ln>
        </p:spPr>
        <p:txBody>
          <a:bodyPr wrap="square" lIns="0" rIns="0" anchor="ctr">
            <a:noAutofit/>
          </a:bodyPr>
          <a:lstStyle/>
          <a:p>
            <a:pPr algn="ctr" defTabSz="895343">
              <a:lnSpc>
                <a:spcPts val="2157"/>
              </a:lnSpc>
              <a:spcBef>
                <a:spcPts val="1176"/>
              </a:spcBef>
              <a:defRPr/>
            </a:pPr>
            <a:r>
              <a:rPr lang="en-US" sz="1961" kern="0">
                <a:solidFill>
                  <a:schemeClr val="bg1"/>
                </a:solidFill>
                <a:latin typeface="Segoe UI" panose="020B0502040204020203" pitchFamily="34" charset="0"/>
                <a:cs typeface="Segoe UI" panose="020B0502040204020203" pitchFamily="34" charset="0"/>
              </a:rPr>
              <a:t>Intelligent </a:t>
            </a:r>
            <a:br>
              <a:rPr lang="en-US" sz="1961" kern="0">
                <a:solidFill>
                  <a:schemeClr val="bg1"/>
                </a:solidFill>
                <a:latin typeface="Segoe UI" panose="020B0502040204020203" pitchFamily="34" charset="0"/>
                <a:cs typeface="Segoe UI" panose="020B0502040204020203" pitchFamily="34" charset="0"/>
              </a:rPr>
            </a:br>
            <a:r>
              <a:rPr lang="en-US" sz="1961" kern="0">
                <a:solidFill>
                  <a:schemeClr val="bg1"/>
                </a:solidFill>
                <a:latin typeface="Segoe UI" panose="020B0502040204020203" pitchFamily="34" charset="0"/>
                <a:cs typeface="Segoe UI" panose="020B0502040204020203" pitchFamily="34" charset="0"/>
              </a:rPr>
              <a:t>security </a:t>
            </a:r>
            <a:endParaRPr lang="en-US" sz="1372" kern="0">
              <a:solidFill>
                <a:schemeClr val="bg1"/>
              </a:solidFill>
              <a:latin typeface="Segoe UI" panose="020B0502040204020203" pitchFamily="34" charset="0"/>
              <a:cs typeface="Segoe UI" panose="020B0502040204020203" pitchFamily="34" charset="0"/>
            </a:endParaRPr>
          </a:p>
        </p:txBody>
      </p:sp>
      <p:grpSp>
        <p:nvGrpSpPr>
          <p:cNvPr id="9" name="Group 4">
            <a:extLst>
              <a:ext uri="{FF2B5EF4-FFF2-40B4-BE49-F238E27FC236}">
                <a16:creationId xmlns:a16="http://schemas.microsoft.com/office/drawing/2014/main" id="{39C89E2A-0ADA-463F-8A88-6BD2E793BBDD}"/>
              </a:ext>
            </a:extLst>
          </p:cNvPr>
          <p:cNvGrpSpPr>
            <a:grpSpLocks noChangeAspect="1"/>
          </p:cNvGrpSpPr>
          <p:nvPr/>
        </p:nvGrpSpPr>
        <p:grpSpPr bwMode="auto">
          <a:xfrm>
            <a:off x="10079104" y="2148753"/>
            <a:ext cx="520800" cy="715106"/>
            <a:chOff x="6481" y="1382"/>
            <a:chExt cx="327" cy="449"/>
          </a:xfrm>
        </p:grpSpPr>
        <p:sp>
          <p:nvSpPr>
            <p:cNvPr id="10" name="AutoShape 3">
              <a:extLst>
                <a:ext uri="{FF2B5EF4-FFF2-40B4-BE49-F238E27FC236}">
                  <a16:creationId xmlns:a16="http://schemas.microsoft.com/office/drawing/2014/main" id="{CF7B0A59-8993-4074-B49C-9FE62C2F51FB}"/>
                </a:ext>
              </a:extLst>
            </p:cNvPr>
            <p:cNvSpPr>
              <a:spLocks noChangeAspect="1" noTextEdit="1"/>
            </p:cNvSpPr>
            <p:nvPr/>
          </p:nvSpPr>
          <p:spPr bwMode="auto">
            <a:xfrm>
              <a:off x="6481" y="1382"/>
              <a:ext cx="327" cy="449"/>
            </a:xfrm>
            <a:prstGeom prst="rect">
              <a:avLst/>
            </a:prstGeom>
            <a:noFill/>
            <a:ln w="9525" cap="flat" cmpd="sng" algn="ctr">
              <a:solidFill>
                <a:schemeClr val="accent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BAD526FA-D3E0-44C5-BAA0-0D7913EA5EF8}"/>
                </a:ext>
              </a:extLst>
            </p:cNvPr>
            <p:cNvSpPr>
              <a:spLocks noEditPoints="1"/>
            </p:cNvSpPr>
            <p:nvPr/>
          </p:nvSpPr>
          <p:spPr bwMode="auto">
            <a:xfrm>
              <a:off x="6493" y="1391"/>
              <a:ext cx="312" cy="434"/>
            </a:xfrm>
            <a:custGeom>
              <a:avLst/>
              <a:gdLst>
                <a:gd name="T0" fmla="*/ 494 w 494"/>
                <a:gd name="T1" fmla="*/ 694 h 694"/>
                <a:gd name="T2" fmla="*/ 494 w 494"/>
                <a:gd name="T3" fmla="*/ 694 h 694"/>
                <a:gd name="T4" fmla="*/ 0 w 494"/>
                <a:gd name="T5" fmla="*/ 694 h 694"/>
                <a:gd name="T6" fmla="*/ 0 w 494"/>
                <a:gd name="T7" fmla="*/ 325 h 694"/>
                <a:gd name="T8" fmla="*/ 494 w 494"/>
                <a:gd name="T9" fmla="*/ 325 h 694"/>
                <a:gd name="T10" fmla="*/ 494 w 494"/>
                <a:gd name="T11" fmla="*/ 694 h 694"/>
                <a:gd name="T12" fmla="*/ 405 w 494"/>
                <a:gd name="T13" fmla="*/ 325 h 694"/>
                <a:gd name="T14" fmla="*/ 405 w 494"/>
                <a:gd name="T15" fmla="*/ 325 h 694"/>
                <a:gd name="T16" fmla="*/ 405 w 494"/>
                <a:gd name="T17" fmla="*/ 155 h 694"/>
                <a:gd name="T18" fmla="*/ 250 w 494"/>
                <a:gd name="T19" fmla="*/ 0 h 694"/>
                <a:gd name="T20" fmla="*/ 95 w 494"/>
                <a:gd name="T21" fmla="*/ 155 h 694"/>
                <a:gd name="T22" fmla="*/ 95 w 494"/>
                <a:gd name="T23" fmla="*/ 325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694">
                  <a:moveTo>
                    <a:pt x="494" y="694"/>
                  </a:moveTo>
                  <a:lnTo>
                    <a:pt x="494" y="694"/>
                  </a:lnTo>
                  <a:lnTo>
                    <a:pt x="0" y="694"/>
                  </a:lnTo>
                  <a:lnTo>
                    <a:pt x="0" y="325"/>
                  </a:lnTo>
                  <a:lnTo>
                    <a:pt x="494" y="325"/>
                  </a:lnTo>
                  <a:lnTo>
                    <a:pt x="494" y="694"/>
                  </a:lnTo>
                  <a:close/>
                  <a:moveTo>
                    <a:pt x="405" y="325"/>
                  </a:moveTo>
                  <a:lnTo>
                    <a:pt x="405" y="325"/>
                  </a:lnTo>
                  <a:lnTo>
                    <a:pt x="405" y="155"/>
                  </a:lnTo>
                  <a:cubicBezTo>
                    <a:pt x="405" y="71"/>
                    <a:pt x="337" y="0"/>
                    <a:pt x="250" y="0"/>
                  </a:cubicBezTo>
                  <a:cubicBezTo>
                    <a:pt x="164" y="0"/>
                    <a:pt x="95" y="71"/>
                    <a:pt x="95" y="155"/>
                  </a:cubicBezTo>
                  <a:lnTo>
                    <a:pt x="95" y="325"/>
                  </a:lnTo>
                </a:path>
              </a:pathLst>
            </a:custGeom>
            <a:noFill/>
            <a:ln w="3968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50396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3"/>
                                        </p:tgtEl>
                                        <p:attrNameLst>
                                          <p:attrName>ppt_x</p:attrName>
                                        </p:attrNameLst>
                                      </p:cBhvr>
                                      <p:tavLst>
                                        <p:tav tm="0">
                                          <p:val>
                                            <p:strVal val="ppt_x"/>
                                          </p:val>
                                        </p:tav>
                                        <p:tav tm="100000">
                                          <p:val>
                                            <p:strVal val="ppt_x"/>
                                          </p:val>
                                        </p:tav>
                                      </p:tavLst>
                                    </p:anim>
                                    <p:anim calcmode="lin" valueType="num">
                                      <p:cBhvr additive="base">
                                        <p:cTn id="18" dur="500"/>
                                        <p:tgtEl>
                                          <p:spTgt spid="3"/>
                                        </p:tgtEl>
                                        <p:attrNameLst>
                                          <p:attrName>ppt_y</p:attrName>
                                        </p:attrNameLst>
                                      </p:cBhvr>
                                      <p:tavLst>
                                        <p:tav tm="0">
                                          <p:val>
                                            <p:strVal val="ppt_y"/>
                                          </p:val>
                                        </p:tav>
                                        <p:tav tm="100000">
                                          <p:val>
                                            <p:strVal val="1+ppt_h/2"/>
                                          </p:val>
                                        </p:tav>
                                      </p:tavLst>
                                    </p:anim>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296B3-0288-4353-9442-513D64234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0"/>
            <a:ext cx="10835996" cy="6858000"/>
          </a:xfrm>
          <a:prstGeom prst="rect">
            <a:avLst/>
          </a:prstGeom>
        </p:spPr>
      </p:pic>
      <p:sp>
        <p:nvSpPr>
          <p:cNvPr id="9" name="Rectangle 8">
            <a:extLst>
              <a:ext uri="{FF2B5EF4-FFF2-40B4-BE49-F238E27FC236}">
                <a16:creationId xmlns:a16="http://schemas.microsoft.com/office/drawing/2014/main" id="{53F80865-FD04-4F0C-9D0D-5F2C8078CB5F}"/>
              </a:ext>
            </a:extLst>
          </p:cNvPr>
          <p:cNvSpPr/>
          <p:nvPr/>
        </p:nvSpPr>
        <p:spPr bwMode="auto">
          <a:xfrm rot="5400000">
            <a:off x="2667973" y="-2664517"/>
            <a:ext cx="6856055" cy="12185094"/>
          </a:xfrm>
          <a:prstGeom prst="rect">
            <a:avLst/>
          </a:prstGeom>
          <a:gradFill flip="none" rotWithShape="1">
            <a:gsLst>
              <a:gs pos="14000">
                <a:schemeClr val="accent1"/>
              </a:gs>
              <a:gs pos="52000">
                <a:schemeClr val="accent1">
                  <a:alpha val="37000"/>
                  <a:lumMod val="94000"/>
                  <a:lumOff val="6000"/>
                </a:schemeClr>
              </a:gs>
              <a:gs pos="74000">
                <a:schemeClr val="accent1">
                  <a:alpha val="11000"/>
                </a:scheme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0" name="Rectangle 9">
            <a:extLst>
              <a:ext uri="{FF2B5EF4-FFF2-40B4-BE49-F238E27FC236}">
                <a16:creationId xmlns:a16="http://schemas.microsoft.com/office/drawing/2014/main" id="{F5282282-48B5-44D1-9854-F1A898F901EB}"/>
              </a:ext>
            </a:extLst>
          </p:cNvPr>
          <p:cNvSpPr/>
          <p:nvPr/>
        </p:nvSpPr>
        <p:spPr bwMode="auto">
          <a:xfrm>
            <a:off x="472260" y="2387035"/>
            <a:ext cx="4816524" cy="705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896214">
              <a:defRPr/>
            </a:pPr>
            <a:r>
              <a:rPr lang="en-US" sz="2353" kern="0">
                <a:solidFill>
                  <a:srgbClr val="E6E6E6"/>
                </a:solidFill>
                <a:latin typeface="Segoe UI"/>
              </a:rPr>
              <a:t>A complete, intelligent, secure solution to empower employees.</a:t>
            </a:r>
          </a:p>
        </p:txBody>
      </p:sp>
      <p:sp>
        <p:nvSpPr>
          <p:cNvPr id="11" name="Rectangle 10">
            <a:extLst>
              <a:ext uri="{FF2B5EF4-FFF2-40B4-BE49-F238E27FC236}">
                <a16:creationId xmlns:a16="http://schemas.microsoft.com/office/drawing/2014/main" id="{628475A6-BBDB-4441-A7CC-CD77EBE89A9E}"/>
              </a:ext>
            </a:extLst>
          </p:cNvPr>
          <p:cNvSpPr/>
          <p:nvPr/>
        </p:nvSpPr>
        <p:spPr>
          <a:xfrm>
            <a:off x="297787" y="669584"/>
            <a:ext cx="9981994" cy="1753172"/>
          </a:xfrm>
          <a:prstGeom prst="rect">
            <a:avLst/>
          </a:prstGeom>
        </p:spPr>
        <p:txBody>
          <a:bodyPr wrap="square" anchor="ctr">
            <a:spAutoFit/>
          </a:bodyPr>
          <a:lstStyle/>
          <a:p>
            <a:pPr defTabSz="914016">
              <a:lnSpc>
                <a:spcPct val="90000"/>
              </a:lnSpc>
              <a:spcBef>
                <a:spcPct val="0"/>
              </a:spcBef>
              <a:defRPr/>
            </a:pPr>
            <a:r>
              <a:rPr lang="en-US" sz="5996" spc="-98">
                <a:ln w="3175">
                  <a:noFill/>
                </a:ln>
                <a:solidFill>
                  <a:srgbClr val="E6E6E6"/>
                </a:solidFill>
                <a:latin typeface="Segoe UI Semibold"/>
                <a:cs typeface="Segoe UI Semibold" panose="020B0702040204020203" pitchFamily="34" charset="0"/>
              </a:rPr>
              <a:t>Microsoft 365 </a:t>
            </a:r>
          </a:p>
          <a:p>
            <a:pPr defTabSz="914016">
              <a:lnSpc>
                <a:spcPct val="90000"/>
              </a:lnSpc>
              <a:spcBef>
                <a:spcPct val="0"/>
              </a:spcBef>
              <a:defRPr/>
            </a:pPr>
            <a:r>
              <a:rPr lang="en-US" sz="5996" spc="-98">
                <a:ln w="3175">
                  <a:noFill/>
                </a:ln>
                <a:solidFill>
                  <a:srgbClr val="E6E6E6"/>
                </a:solidFill>
                <a:latin typeface="Segoe UI Semibold"/>
                <a:cs typeface="Segoe UI Semibold" panose="020B0702040204020203" pitchFamily="34" charset="0"/>
              </a:rPr>
              <a:t>Device Series </a:t>
            </a:r>
          </a:p>
        </p:txBody>
      </p:sp>
      <p:sp>
        <p:nvSpPr>
          <p:cNvPr id="13" name="Rectangle 12">
            <a:extLst>
              <a:ext uri="{FF2B5EF4-FFF2-40B4-BE49-F238E27FC236}">
                <a16:creationId xmlns:a16="http://schemas.microsoft.com/office/drawing/2014/main" id="{92F678BC-A097-40E5-BE0A-035AD3E1259F}"/>
              </a:ext>
            </a:extLst>
          </p:cNvPr>
          <p:cNvSpPr/>
          <p:nvPr/>
        </p:nvSpPr>
        <p:spPr>
          <a:xfrm>
            <a:off x="353806" y="3275142"/>
            <a:ext cx="7946862" cy="910504"/>
          </a:xfrm>
          <a:prstGeom prst="rect">
            <a:avLst/>
          </a:prstGeom>
        </p:spPr>
        <p:txBody>
          <a:bodyPr wrap="square">
            <a:spAutoFit/>
          </a:bodyPr>
          <a:lstStyle/>
          <a:p>
            <a:pPr defTabSz="914192">
              <a:lnSpc>
                <a:spcPct val="90000"/>
              </a:lnSpc>
              <a:spcAft>
                <a:spcPts val="588"/>
              </a:spcAft>
            </a:pPr>
            <a:r>
              <a:rPr lang="en-US" sz="1567">
                <a:solidFill>
                  <a:srgbClr val="FFFFFF"/>
                </a:solidFill>
                <a:latin typeface="Segoe UI"/>
              </a:rPr>
              <a:t>Office 365</a:t>
            </a:r>
          </a:p>
          <a:p>
            <a:pPr defTabSz="914192">
              <a:lnSpc>
                <a:spcPct val="90000"/>
              </a:lnSpc>
              <a:spcAft>
                <a:spcPts val="588"/>
              </a:spcAft>
            </a:pPr>
            <a:r>
              <a:rPr lang="en-US" sz="1567">
                <a:solidFill>
                  <a:srgbClr val="FFFFFF"/>
                </a:solidFill>
                <a:latin typeface="Segoe UI"/>
              </a:rPr>
              <a:t>Windows 10 Enterprise</a:t>
            </a:r>
          </a:p>
          <a:p>
            <a:pPr defTabSz="914192">
              <a:lnSpc>
                <a:spcPct val="90000"/>
              </a:lnSpc>
              <a:spcAft>
                <a:spcPts val="588"/>
              </a:spcAft>
            </a:pPr>
            <a:r>
              <a:rPr lang="en-US" sz="1567">
                <a:solidFill>
                  <a:srgbClr val="FFFFFF"/>
                </a:solidFill>
                <a:latin typeface="Segoe UI"/>
              </a:rPr>
              <a:t>Enterprise Mobility + Security </a:t>
            </a:r>
          </a:p>
        </p:txBody>
      </p:sp>
    </p:spTree>
    <p:extLst>
      <p:ext uri="{BB962C8B-B14F-4D97-AF65-F5344CB8AC3E}">
        <p14:creationId xmlns:p14="http://schemas.microsoft.com/office/powerpoint/2010/main" val="152604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4" presetClass="path" presetSubtype="0" decel="100000" fill="hold" grpId="1" nodeType="withEffect">
                                  <p:stCondLst>
                                    <p:cond delay="0"/>
                                  </p:stCondLst>
                                  <p:childTnLst>
                                    <p:animMotion origin="layout" path="M 1.45833E-6 -3.33333E-6 L 1.45833E-6 -0.02824 " pathEditMode="relative" rAng="0" ptsTypes="AA">
                                      <p:cBhvr>
                                        <p:cTn id="9" dur="500" spd="-100000" fill="hold"/>
                                        <p:tgtEl>
                                          <p:spTgt spid="11"/>
                                        </p:tgtEl>
                                        <p:attrNameLst>
                                          <p:attrName>ppt_x</p:attrName>
                                          <p:attrName>ppt_y</p:attrName>
                                        </p:attrNameLst>
                                      </p:cBhvr>
                                      <p:rCtr x="0" y="-1412"/>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42" presetClass="path" presetSubtype="0" decel="100000" fill="hold" grpId="1" nodeType="withEffect">
                                  <p:stCondLst>
                                    <p:cond delay="0"/>
                                  </p:stCondLst>
                                  <p:childTnLst>
                                    <p:animMotion origin="layout" path="M 5E-6 1.11111E-6 L 5E-6 0.02569 " pathEditMode="relative" rAng="0" ptsTypes="AA">
                                      <p:cBhvr>
                                        <p:cTn id="15" dur="500" spd="-100000" fill="hold"/>
                                        <p:tgtEl>
                                          <p:spTgt spid="10"/>
                                        </p:tgtEl>
                                        <p:attrNameLst>
                                          <p:attrName>ppt_x</p:attrName>
                                          <p:attrName>ppt_y</p:attrName>
                                        </p:attrNameLst>
                                      </p:cBhvr>
                                      <p:rCtr x="0" y="1273"/>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grpId="1" nodeType="withEffect">
                                  <p:stCondLst>
                                    <p:cond delay="0"/>
                                  </p:stCondLst>
                                  <p:childTnLst>
                                    <p:animMotion origin="layout" path="M -3.41588E-6 9.12392E-7 L -3.41588E-6 0.02565 " pathEditMode="relative" rAng="0" ptsTypes="AA">
                                      <p:cBhvr>
                                        <p:cTn id="21" dur="500" spd="-100000" fill="hold"/>
                                        <p:tgtEl>
                                          <p:spTgt spid="13"/>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AFF2F9-B44F-4E86-BFE4-94B20228F6DE}"/>
              </a:ext>
            </a:extLst>
          </p:cNvPr>
          <p:cNvPicPr>
            <a:picLocks noChangeAspect="1"/>
          </p:cNvPicPr>
          <p:nvPr/>
        </p:nvPicPr>
        <p:blipFill rotWithShape="1">
          <a:blip r:embed="rId3">
            <a:extLst>
              <a:ext uri="{28A0092B-C50C-407E-A947-70E740481C1C}">
                <a14:useLocalDpi xmlns:a14="http://schemas.microsoft.com/office/drawing/2010/main" val="0"/>
              </a:ext>
            </a:extLst>
          </a:blip>
          <a:srcRect l="41409" r="1"/>
          <a:stretch/>
        </p:blipFill>
        <p:spPr>
          <a:xfrm>
            <a:off x="6172200" y="0"/>
            <a:ext cx="6019799" cy="6858000"/>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63500"/>
          </a:effectLst>
        </p:spPr>
      </p:pic>
      <p:sp>
        <p:nvSpPr>
          <p:cNvPr id="11" name="Rectangle 10">
            <a:extLst>
              <a:ext uri="{FF2B5EF4-FFF2-40B4-BE49-F238E27FC236}">
                <a16:creationId xmlns:a16="http://schemas.microsoft.com/office/drawing/2014/main" id="{4AD99AC7-6633-49B6-B1CC-726C36EB802E}"/>
              </a:ext>
            </a:extLst>
          </p:cNvPr>
          <p:cNvSpPr/>
          <p:nvPr/>
        </p:nvSpPr>
        <p:spPr bwMode="auto">
          <a:xfrm rot="5400000">
            <a:off x="2667971" y="-2667968"/>
            <a:ext cx="6856055" cy="12192000"/>
          </a:xfrm>
          <a:prstGeom prst="rect">
            <a:avLst/>
          </a:prstGeom>
          <a:gradFill flip="none" rotWithShape="1">
            <a:gsLst>
              <a:gs pos="0">
                <a:schemeClr val="bg2"/>
              </a:gs>
              <a:gs pos="40000">
                <a:schemeClr val="bg2"/>
              </a:gs>
              <a:gs pos="100000">
                <a:schemeClr val="bg2">
                  <a:alpha val="0"/>
                </a:scheme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2" name="Title 1">
            <a:extLst>
              <a:ext uri="{FF2B5EF4-FFF2-40B4-BE49-F238E27FC236}">
                <a16:creationId xmlns:a16="http://schemas.microsoft.com/office/drawing/2014/main" id="{DB54AE92-A71B-4CEF-8224-856C99A305B1}"/>
              </a:ext>
            </a:extLst>
          </p:cNvPr>
          <p:cNvSpPr>
            <a:spLocks noGrp="1"/>
          </p:cNvSpPr>
          <p:nvPr>
            <p:ph type="title"/>
          </p:nvPr>
        </p:nvSpPr>
        <p:spPr>
          <a:xfrm>
            <a:off x="269242" y="289957"/>
            <a:ext cx="7034962" cy="899537"/>
          </a:xfrm>
        </p:spPr>
        <p:txBody>
          <a:bodyPr/>
          <a:lstStyle/>
          <a:p>
            <a:r>
              <a:rPr lang="en-US" sz="4313" spc="0">
                <a:ln w="0"/>
                <a:solidFill>
                  <a:schemeClr val="accent1"/>
                </a:solidFill>
                <a:effectLst>
                  <a:outerShdw blurRad="38100" dist="25400" dir="5400000" algn="ctr" rotWithShape="0">
                    <a:srgbClr val="6E747A">
                      <a:alpha val="43000"/>
                    </a:srgbClr>
                  </a:outerShdw>
                </a:effectLst>
              </a:rPr>
              <a:t>Microsoft</a:t>
            </a:r>
            <a:r>
              <a:rPr lang="en-US" sz="4313"/>
              <a:t> 365 Momentum</a:t>
            </a:r>
          </a:p>
        </p:txBody>
      </p:sp>
      <p:sp>
        <p:nvSpPr>
          <p:cNvPr id="4" name="Text Placeholder 2">
            <a:extLst>
              <a:ext uri="{FF2B5EF4-FFF2-40B4-BE49-F238E27FC236}">
                <a16:creationId xmlns:a16="http://schemas.microsoft.com/office/drawing/2014/main" id="{35A15F16-A13D-4417-9F5A-4F1D202CED19}"/>
              </a:ext>
            </a:extLst>
          </p:cNvPr>
          <p:cNvSpPr txBox="1">
            <a:spLocks/>
          </p:cNvSpPr>
          <p:nvPr/>
        </p:nvSpPr>
        <p:spPr>
          <a:xfrm>
            <a:off x="275218" y="1720272"/>
            <a:ext cx="7193603" cy="3910349"/>
          </a:xfrm>
          <a:prstGeom prst="rect">
            <a:avLst/>
          </a:prstGeom>
        </p:spPr>
        <p:txBody>
          <a:bodyPr vert="horz" wrap="square" lIns="143409" tIns="89631" rIns="143409" bIns="89631"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200000"/>
              </a:lnSpc>
              <a:spcAft>
                <a:spcPts val="588"/>
              </a:spcAft>
              <a:buNone/>
              <a:defRPr/>
            </a:pPr>
            <a:r>
              <a:rPr lang="en-US" sz="2647" kern="0" spc="-98">
                <a:ln w="3175">
                  <a:noFill/>
                </a:ln>
                <a:solidFill>
                  <a:schemeClr val="accent1">
                    <a:lumMod val="60000"/>
                    <a:lumOff val="40000"/>
                  </a:schemeClr>
                </a:solidFill>
                <a:latin typeface="Segoe UI Semibold" panose="020B0702040204020203" pitchFamily="34" charset="0"/>
                <a:ea typeface="Segoe UI" panose="020B0502040204020203" pitchFamily="34" charset="0"/>
                <a:cs typeface="Segoe UI Semibold" panose="020B0702040204020203" pitchFamily="34" charset="0"/>
              </a:rPr>
              <a:t>700M</a:t>
            </a:r>
            <a:r>
              <a:rPr lang="en-US" sz="2647" kern="0" spc="-98">
                <a:ln w="3175">
                  <a:noFill/>
                </a:ln>
                <a:solidFill>
                  <a:srgbClr val="5C2D91"/>
                </a:solidFill>
                <a:latin typeface="Segoe UI Semibold" panose="020B0702040204020203" pitchFamily="34" charset="0"/>
                <a:ea typeface="Segoe UI" panose="020B0502040204020203" pitchFamily="34" charset="0"/>
                <a:cs typeface="Segoe UI Semibold" panose="020B0702040204020203" pitchFamily="34" charset="0"/>
              </a:rPr>
              <a:t> </a:t>
            </a:r>
            <a:r>
              <a:rPr lang="en-US" sz="2647" kern="0" spc="-98">
                <a:ln w="3175">
                  <a:noFill/>
                </a:ln>
                <a:solidFill>
                  <a:srgbClr val="353535"/>
                </a:solidFill>
                <a:latin typeface="Segoe UI Light"/>
                <a:ea typeface="Segoe UI" pitchFamily="34" charset="0"/>
                <a:cs typeface="Segoe UI" pitchFamily="34" charset="0"/>
              </a:rPr>
              <a:t>Windows 10 monthly active devices</a:t>
            </a:r>
          </a:p>
          <a:p>
            <a:pPr marL="0" indent="0" defTabSz="914367">
              <a:lnSpc>
                <a:spcPct val="200000"/>
              </a:lnSpc>
              <a:spcAft>
                <a:spcPts val="588"/>
              </a:spcAft>
              <a:buNone/>
              <a:defRPr/>
            </a:pPr>
            <a:r>
              <a:rPr lang="en-US" sz="2647" kern="0" spc="-98">
                <a:ln w="3175">
                  <a:noFill/>
                </a:ln>
                <a:solidFill>
                  <a:schemeClr val="accent1">
                    <a:lumMod val="60000"/>
                    <a:lumOff val="40000"/>
                  </a:schemeClr>
                </a:solidFill>
                <a:latin typeface="Segoe UI Semibold" panose="020B0702040204020203" pitchFamily="34" charset="0"/>
                <a:cs typeface="Segoe UI Semibold" panose="020B0702040204020203" pitchFamily="34" charset="0"/>
              </a:rPr>
              <a:t>141M</a:t>
            </a:r>
            <a:r>
              <a:rPr lang="en-US" sz="2647" kern="0" spc="-98">
                <a:ln w="3175">
                  <a:noFill/>
                </a:ln>
                <a:solidFill>
                  <a:srgbClr val="5C2D91"/>
                </a:solidFill>
                <a:latin typeface="Segoe UI Semibold" panose="020B0702040204020203" pitchFamily="34" charset="0"/>
                <a:cs typeface="Segoe UI Semibold" panose="020B0702040204020203" pitchFamily="34" charset="0"/>
              </a:rPr>
              <a:t> </a:t>
            </a:r>
            <a:r>
              <a:rPr lang="en-US" sz="2647" kern="0" spc="-98">
                <a:ln w="3175">
                  <a:noFill/>
                </a:ln>
                <a:solidFill>
                  <a:srgbClr val="353535"/>
                </a:solidFill>
                <a:latin typeface="Segoe UI Light"/>
                <a:ea typeface="Segoe UI" pitchFamily="34" charset="0"/>
                <a:cs typeface="Segoe UI" pitchFamily="34" charset="0"/>
              </a:rPr>
              <a:t>commercial Office 365 monthly active users</a:t>
            </a:r>
          </a:p>
          <a:p>
            <a:pPr marL="0" indent="0" defTabSz="914367">
              <a:lnSpc>
                <a:spcPct val="200000"/>
              </a:lnSpc>
              <a:spcAft>
                <a:spcPts val="588"/>
              </a:spcAft>
              <a:buNone/>
              <a:defRPr/>
            </a:pPr>
            <a:r>
              <a:rPr lang="en-US" sz="2647" kern="0" spc="-98">
                <a:ln w="3175">
                  <a:noFill/>
                </a:ln>
                <a:solidFill>
                  <a:schemeClr val="accent1">
                    <a:lumMod val="60000"/>
                    <a:lumOff val="40000"/>
                  </a:schemeClr>
                </a:solidFill>
                <a:latin typeface="Segoe UI Semibold" panose="020B0702040204020203" pitchFamily="34" charset="0"/>
                <a:cs typeface="Segoe UI Semibold" panose="020B0702040204020203" pitchFamily="34" charset="0"/>
              </a:rPr>
              <a:t>16M</a:t>
            </a:r>
            <a:r>
              <a:rPr lang="en-US" sz="2647" kern="0" spc="-98">
                <a:ln w="3175">
                  <a:noFill/>
                </a:ln>
                <a:solidFill>
                  <a:srgbClr val="5C2D91"/>
                </a:solidFill>
                <a:latin typeface="Segoe UI Semibold" panose="020B0702040204020203" pitchFamily="34" charset="0"/>
                <a:cs typeface="Segoe UI Semibold" panose="020B0702040204020203" pitchFamily="34" charset="0"/>
              </a:rPr>
              <a:t> </a:t>
            </a:r>
            <a:r>
              <a:rPr lang="en-US" sz="2647" kern="0" spc="-98">
                <a:ln w="3175">
                  <a:noFill/>
                </a:ln>
                <a:solidFill>
                  <a:srgbClr val="353535"/>
                </a:solidFill>
                <a:latin typeface="Segoe UI Light"/>
                <a:ea typeface="Segoe UI" pitchFamily="34" charset="0"/>
                <a:cs typeface="Segoe UI" pitchFamily="34" charset="0"/>
              </a:rPr>
              <a:t>Organizations in Azure Active Directory</a:t>
            </a:r>
          </a:p>
          <a:p>
            <a:pPr marL="0" indent="0" defTabSz="914367">
              <a:lnSpc>
                <a:spcPct val="200000"/>
              </a:lnSpc>
              <a:spcAft>
                <a:spcPts val="588"/>
              </a:spcAft>
              <a:buNone/>
              <a:defRPr/>
            </a:pPr>
            <a:r>
              <a:rPr lang="en-US" sz="2647" kern="0" spc="-98">
                <a:ln w="3175">
                  <a:noFill/>
                </a:ln>
                <a:solidFill>
                  <a:schemeClr val="accent1">
                    <a:lumMod val="60000"/>
                    <a:lumOff val="40000"/>
                  </a:schemeClr>
                </a:solidFill>
                <a:latin typeface="Segoe UI Semibold" panose="020B0702040204020203" pitchFamily="34" charset="0"/>
                <a:cs typeface="Segoe UI Semibold" panose="020B0702040204020203" pitchFamily="34" charset="0"/>
              </a:rPr>
              <a:t>&gt;90% </a:t>
            </a:r>
            <a:r>
              <a:rPr lang="en-US" sz="2647" kern="0" spc="-98">
                <a:ln w="3175">
                  <a:noFill/>
                </a:ln>
                <a:solidFill>
                  <a:srgbClr val="353535"/>
                </a:solidFill>
                <a:latin typeface="Segoe UI Light"/>
                <a:ea typeface="Segoe UI" pitchFamily="34" charset="0"/>
                <a:cs typeface="Segoe UI" pitchFamily="34" charset="0"/>
              </a:rPr>
              <a:t>Fortune 500 using Microsoft Cloud </a:t>
            </a:r>
          </a:p>
        </p:txBody>
      </p:sp>
    </p:spTree>
    <p:extLst>
      <p:ext uri="{BB962C8B-B14F-4D97-AF65-F5344CB8AC3E}">
        <p14:creationId xmlns:p14="http://schemas.microsoft.com/office/powerpoint/2010/main" val="1335724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BB83A-DC48-485B-AE0B-47E284BB9E6A}"/>
              </a:ext>
            </a:extLst>
          </p:cNvPr>
          <p:cNvSpPr>
            <a:spLocks noGrp="1"/>
          </p:cNvSpPr>
          <p:nvPr>
            <p:ph type="title"/>
          </p:nvPr>
        </p:nvSpPr>
        <p:spPr>
          <a:xfrm>
            <a:off x="442765" y="402160"/>
            <a:ext cx="11306469" cy="400622"/>
          </a:xfrm>
        </p:spPr>
        <p:txBody>
          <a:bodyPr anchor="ctr"/>
          <a:lstStyle/>
          <a:p>
            <a:pPr algn="ctr"/>
            <a:r>
              <a:rPr lang="en-US" sz="3529" spc="0">
                <a:ln w="0"/>
                <a:solidFill>
                  <a:schemeClr val="accent1"/>
                </a:solidFill>
                <a:effectLst>
                  <a:outerShdw blurRad="38100" dist="25400" dir="5400000" algn="ctr" rotWithShape="0">
                    <a:srgbClr val="6E747A">
                      <a:alpha val="43000"/>
                    </a:srgbClr>
                  </a:outerShdw>
                </a:effectLst>
                <a:cs typeface="Segoe UI Semibold" panose="020B0702040204020203" pitchFamily="34" charset="0"/>
              </a:rPr>
              <a:t>Microsoft</a:t>
            </a:r>
            <a:r>
              <a:rPr lang="en-US" sz="3529" spc="-98">
                <a:cs typeface="Segoe UI Semibold" panose="020B0702040204020203" pitchFamily="34" charset="0"/>
              </a:rPr>
              <a:t> 365</a:t>
            </a:r>
          </a:p>
        </p:txBody>
      </p:sp>
      <p:grpSp>
        <p:nvGrpSpPr>
          <p:cNvPr id="5" name="Group 4">
            <a:extLst>
              <a:ext uri="{FF2B5EF4-FFF2-40B4-BE49-F238E27FC236}">
                <a16:creationId xmlns:a16="http://schemas.microsoft.com/office/drawing/2014/main" id="{299A1973-AFFD-4473-B488-556CAF1BBA7F}"/>
              </a:ext>
            </a:extLst>
          </p:cNvPr>
          <p:cNvGrpSpPr/>
          <p:nvPr/>
        </p:nvGrpSpPr>
        <p:grpSpPr>
          <a:xfrm>
            <a:off x="3265227" y="3846649"/>
            <a:ext cx="5735332" cy="2053316"/>
            <a:chOff x="1785427" y="3266820"/>
            <a:chExt cx="4389120" cy="2094489"/>
          </a:xfrm>
        </p:grpSpPr>
        <p:sp>
          <p:nvSpPr>
            <p:cNvPr id="36" name="TextBox 35">
              <a:extLst>
                <a:ext uri="{FF2B5EF4-FFF2-40B4-BE49-F238E27FC236}">
                  <a16:creationId xmlns:a16="http://schemas.microsoft.com/office/drawing/2014/main" id="{139A57C0-584C-4E53-80D2-D32E3337B962}"/>
                </a:ext>
              </a:extLst>
            </p:cNvPr>
            <p:cNvSpPr txBox="1"/>
            <p:nvPr/>
          </p:nvSpPr>
          <p:spPr>
            <a:xfrm>
              <a:off x="1785427" y="4188751"/>
              <a:ext cx="4389120" cy="1172558"/>
            </a:xfrm>
            <a:prstGeom prst="rect">
              <a:avLst/>
            </a:prstGeom>
            <a:noFill/>
          </p:spPr>
          <p:txBody>
            <a:bodyPr wrap="square" lIns="179285" tIns="143428" rIns="179285" bIns="143428" rtlCol="0">
              <a:spAutoFit/>
            </a:bodyPr>
            <a:lstStyle/>
            <a:p>
              <a:pPr algn="ctr">
                <a:lnSpc>
                  <a:spcPct val="90000"/>
                </a:lnSpc>
                <a:spcAft>
                  <a:spcPts val="588"/>
                </a:spcAft>
              </a:pPr>
              <a:r>
                <a:rPr lang="en-US" sz="1961">
                  <a:ln w="3175">
                    <a:noFill/>
                  </a:ln>
                  <a:solidFill>
                    <a:srgbClr val="0078D7"/>
                  </a:solidFill>
                  <a:latin typeface="Segoe UI" panose="020B0502040204020203" pitchFamily="34" charset="0"/>
                  <a:cs typeface="Segoe UI" panose="020B0502040204020203" pitchFamily="34" charset="0"/>
                </a:rPr>
                <a:t>Built on foundation of</a:t>
              </a:r>
            </a:p>
            <a:p>
              <a:pPr algn="ctr">
                <a:lnSpc>
                  <a:spcPct val="90000"/>
                </a:lnSpc>
                <a:spcAft>
                  <a:spcPts val="588"/>
                </a:spcAft>
              </a:pPr>
              <a:r>
                <a:rPr lang="en-US" sz="1961">
                  <a:ln w="3175">
                    <a:noFill/>
                  </a:ln>
                  <a:solidFill>
                    <a:srgbClr val="0078D7"/>
                  </a:solidFill>
                  <a:latin typeface="Segoe UI" panose="020B0502040204020203" pitchFamily="34" charset="0"/>
                  <a:cs typeface="Segoe UI" panose="020B0502040204020203" pitchFamily="34" charset="0"/>
                </a:rPr>
                <a:t>“Secure Productive Enterprise”</a:t>
              </a:r>
            </a:p>
            <a:p>
              <a:pPr algn="ctr">
                <a:lnSpc>
                  <a:spcPct val="90000"/>
                </a:lnSpc>
                <a:spcAft>
                  <a:spcPts val="588"/>
                </a:spcAft>
              </a:pPr>
              <a:endParaRPr lang="en-US" sz="1176">
                <a:ln w="3175">
                  <a:noFill/>
                </a:ln>
                <a:solidFill>
                  <a:srgbClr val="0078D7"/>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EFF9DDC6-9B46-4B93-AD06-E457CCE42978}"/>
                </a:ext>
              </a:extLst>
            </p:cNvPr>
            <p:cNvSpPr txBox="1"/>
            <p:nvPr/>
          </p:nvSpPr>
          <p:spPr>
            <a:xfrm>
              <a:off x="1785427" y="3266820"/>
              <a:ext cx="4389119" cy="689147"/>
            </a:xfrm>
            <a:prstGeom prst="rect">
              <a:avLst/>
            </a:prstGeom>
            <a:noFill/>
          </p:spPr>
          <p:txBody>
            <a:bodyPr wrap="square" lIns="0" tIns="146284" rIns="0" bIns="146284" rtlCol="0">
              <a:spAutoFit/>
            </a:bodyPr>
            <a:lstStyle/>
            <a:p>
              <a:pPr algn="ctr" defTabSz="914225">
                <a:lnSpc>
                  <a:spcPct val="90000"/>
                </a:lnSpc>
                <a:defRPr/>
              </a:pPr>
              <a:r>
                <a:rPr lang="en-US" sz="2745">
                  <a:ln w="3175">
                    <a:noFill/>
                  </a:ln>
                  <a:solidFill>
                    <a:srgbClr val="2F2F2F"/>
                  </a:solidFill>
                  <a:cs typeface="Segoe UI" pitchFamily="34" charset="0"/>
                </a:rPr>
                <a:t>M365 </a:t>
              </a:r>
              <a:r>
                <a:rPr lang="en-US" sz="2745">
                  <a:ln w="3175">
                    <a:noFill/>
                  </a:ln>
                  <a:solidFill>
                    <a:srgbClr val="2F2F2F"/>
                  </a:solidFill>
                  <a:latin typeface="Segoe UI Semibold" panose="020B0702040204020203" pitchFamily="34" charset="0"/>
                  <a:cs typeface="Segoe UI Semibold" panose="020B0702040204020203" pitchFamily="34" charset="0"/>
                </a:rPr>
                <a:t>Enterprise</a:t>
              </a:r>
            </a:p>
          </p:txBody>
        </p:sp>
      </p:grpSp>
      <p:pic>
        <p:nvPicPr>
          <p:cNvPr id="14" name="Picture 13" descr="A group of people sitting at a table&#10;&#10;Description generated with very high confidence">
            <a:extLst>
              <a:ext uri="{FF2B5EF4-FFF2-40B4-BE49-F238E27FC236}">
                <a16:creationId xmlns:a16="http://schemas.microsoft.com/office/drawing/2014/main" id="{B62A65FB-48B3-4BCB-A5FE-885012E3200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12362" y="1491483"/>
            <a:ext cx="2241062" cy="2241062"/>
          </a:xfrm>
          <a:prstGeom prst="ellipse">
            <a:avLst/>
          </a:prstGeom>
        </p:spPr>
      </p:pic>
      <p:grpSp>
        <p:nvGrpSpPr>
          <p:cNvPr id="6" name="Group 5">
            <a:extLst>
              <a:ext uri="{FF2B5EF4-FFF2-40B4-BE49-F238E27FC236}">
                <a16:creationId xmlns:a16="http://schemas.microsoft.com/office/drawing/2014/main" id="{8277FFB4-620B-462A-9ACE-B8B11EA64C9E}"/>
              </a:ext>
            </a:extLst>
          </p:cNvPr>
          <p:cNvGrpSpPr/>
          <p:nvPr/>
        </p:nvGrpSpPr>
        <p:grpSpPr>
          <a:xfrm>
            <a:off x="-612587" y="3846649"/>
            <a:ext cx="5267223" cy="2293126"/>
            <a:chOff x="6115851" y="3266819"/>
            <a:chExt cx="4605666" cy="2339107"/>
          </a:xfrm>
        </p:grpSpPr>
        <p:sp>
          <p:nvSpPr>
            <p:cNvPr id="34" name="TextBox 33">
              <a:extLst>
                <a:ext uri="{FF2B5EF4-FFF2-40B4-BE49-F238E27FC236}">
                  <a16:creationId xmlns:a16="http://schemas.microsoft.com/office/drawing/2014/main" id="{2C5A895D-83F5-4052-BA2F-641DE0ED338A}"/>
                </a:ext>
              </a:extLst>
            </p:cNvPr>
            <p:cNvSpPr txBox="1"/>
            <p:nvPr/>
          </p:nvSpPr>
          <p:spPr>
            <a:xfrm>
              <a:off x="6332397" y="4188751"/>
              <a:ext cx="4389120" cy="1417175"/>
            </a:xfrm>
            <a:prstGeom prst="rect">
              <a:avLst/>
            </a:prstGeom>
            <a:noFill/>
          </p:spPr>
          <p:txBody>
            <a:bodyPr wrap="square" lIns="179285" tIns="143428" rIns="179285" bIns="143428" rtlCol="0">
              <a:spAutoFit/>
            </a:bodyPr>
            <a:lstStyle/>
            <a:p>
              <a:pPr algn="ctr" defTabSz="896053">
                <a:lnSpc>
                  <a:spcPct val="90000"/>
                </a:lnSpc>
                <a:spcAft>
                  <a:spcPts val="588"/>
                </a:spcAft>
                <a:defRPr/>
              </a:pPr>
              <a:r>
                <a:rPr lang="en-US" sz="1961" spc="-144">
                  <a:ln w="3175">
                    <a:noFill/>
                  </a:ln>
                  <a:solidFill>
                    <a:srgbClr val="0078D7"/>
                  </a:solidFill>
                  <a:latin typeface="Segoe UI" panose="020B0502040204020203" pitchFamily="34" charset="0"/>
                  <a:cs typeface="Segoe UI" panose="020B0502040204020203" pitchFamily="34" charset="0"/>
                </a:rPr>
                <a:t>Designed for small and midsize </a:t>
              </a:r>
            </a:p>
            <a:p>
              <a:pPr algn="ctr" defTabSz="896053">
                <a:lnSpc>
                  <a:spcPct val="90000"/>
                </a:lnSpc>
                <a:spcAft>
                  <a:spcPts val="588"/>
                </a:spcAft>
                <a:defRPr/>
              </a:pPr>
              <a:r>
                <a:rPr lang="en-US" sz="1961" spc="-144">
                  <a:ln w="3175">
                    <a:noFill/>
                  </a:ln>
                  <a:solidFill>
                    <a:srgbClr val="0078D7"/>
                  </a:solidFill>
                  <a:latin typeface="Segoe UI" panose="020B0502040204020203" pitchFamily="34" charset="0"/>
                  <a:cs typeface="Segoe UI" panose="020B0502040204020203" pitchFamily="34" charset="0"/>
                </a:rPr>
                <a:t>businesses</a:t>
              </a:r>
            </a:p>
            <a:p>
              <a:pPr algn="ctr" defTabSz="896053">
                <a:lnSpc>
                  <a:spcPct val="90000"/>
                </a:lnSpc>
                <a:spcAft>
                  <a:spcPts val="588"/>
                </a:spcAft>
                <a:defRPr/>
              </a:pPr>
              <a:endParaRPr lang="en-US" sz="1176" spc="-144">
                <a:ln w="3175">
                  <a:noFill/>
                </a:ln>
                <a:solidFill>
                  <a:srgbClr val="0078D7"/>
                </a:solidFill>
                <a:latin typeface="Segoe UI" panose="020B0502040204020203" pitchFamily="34" charset="0"/>
                <a:cs typeface="Segoe UI" panose="020B0502040204020203" pitchFamily="34" charset="0"/>
              </a:endParaRPr>
            </a:p>
            <a:p>
              <a:pPr algn="ctr" defTabSz="896053">
                <a:lnSpc>
                  <a:spcPct val="90000"/>
                </a:lnSpc>
                <a:spcAft>
                  <a:spcPts val="588"/>
                </a:spcAft>
                <a:defRPr/>
              </a:pPr>
              <a:endParaRPr lang="en-US" sz="1176" spc="-144">
                <a:ln w="3175">
                  <a:noFill/>
                </a:ln>
                <a:solidFill>
                  <a:srgbClr val="0078D7"/>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59B35E12-6065-452D-BA3E-A5B895E21659}"/>
                </a:ext>
              </a:extLst>
            </p:cNvPr>
            <p:cNvSpPr txBox="1"/>
            <p:nvPr/>
          </p:nvSpPr>
          <p:spPr>
            <a:xfrm>
              <a:off x="6115851" y="3266819"/>
              <a:ext cx="4481472" cy="689147"/>
            </a:xfrm>
            <a:prstGeom prst="rect">
              <a:avLst/>
            </a:prstGeom>
            <a:noFill/>
          </p:spPr>
          <p:txBody>
            <a:bodyPr wrap="square" lIns="0" tIns="146284" rIns="0" bIns="146284" rtlCol="0">
              <a:spAutoFit/>
            </a:bodyPr>
            <a:lstStyle/>
            <a:p>
              <a:pPr algn="ctr" defTabSz="914225">
                <a:lnSpc>
                  <a:spcPct val="90000"/>
                </a:lnSpc>
                <a:defRPr/>
              </a:pPr>
              <a:r>
                <a:rPr lang="en-US" sz="2745">
                  <a:ln w="3175">
                    <a:noFill/>
                  </a:ln>
                  <a:solidFill>
                    <a:srgbClr val="2F2F2F"/>
                  </a:solidFill>
                  <a:cs typeface="Segoe UI" pitchFamily="34" charset="0"/>
                </a:rPr>
                <a:t>M365 </a:t>
              </a:r>
              <a:r>
                <a:rPr lang="en-US" sz="2745">
                  <a:ln w="3175">
                    <a:noFill/>
                  </a:ln>
                  <a:solidFill>
                    <a:srgbClr val="2F2F2F"/>
                  </a:solidFill>
                  <a:latin typeface="Segoe UI Semibold" panose="020B0702040204020203" pitchFamily="34" charset="0"/>
                  <a:cs typeface="Segoe UI Semibold" panose="020B0702040204020203" pitchFamily="34" charset="0"/>
                </a:rPr>
                <a:t>Business</a:t>
              </a:r>
            </a:p>
          </p:txBody>
        </p:sp>
      </p:grpSp>
      <p:pic>
        <p:nvPicPr>
          <p:cNvPr id="3" name="Picture 2">
            <a:extLst>
              <a:ext uri="{FF2B5EF4-FFF2-40B4-BE49-F238E27FC236}">
                <a16:creationId xmlns:a16="http://schemas.microsoft.com/office/drawing/2014/main" id="{DCA52DCE-49EB-494F-AAFC-9730850E2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6335" y="1517008"/>
            <a:ext cx="2246266" cy="2231011"/>
          </a:xfrm>
          <a:prstGeom prst="ellipse">
            <a:avLst/>
          </a:prstGeom>
          <a:ln>
            <a:noFill/>
          </a:ln>
          <a:effectLst>
            <a:softEdge rad="0"/>
          </a:effectLst>
        </p:spPr>
      </p:pic>
      <p:grpSp>
        <p:nvGrpSpPr>
          <p:cNvPr id="15" name="Group 14">
            <a:extLst>
              <a:ext uri="{FF2B5EF4-FFF2-40B4-BE49-F238E27FC236}">
                <a16:creationId xmlns:a16="http://schemas.microsoft.com/office/drawing/2014/main" id="{ED661443-F350-4A39-ACA2-9883B609F295}"/>
              </a:ext>
            </a:extLst>
          </p:cNvPr>
          <p:cNvGrpSpPr/>
          <p:nvPr/>
        </p:nvGrpSpPr>
        <p:grpSpPr>
          <a:xfrm>
            <a:off x="7355549" y="3846649"/>
            <a:ext cx="5735332" cy="1813507"/>
            <a:chOff x="1785427" y="3266820"/>
            <a:chExt cx="4389120" cy="1849871"/>
          </a:xfrm>
        </p:grpSpPr>
        <p:sp>
          <p:nvSpPr>
            <p:cNvPr id="17" name="TextBox 16">
              <a:extLst>
                <a:ext uri="{FF2B5EF4-FFF2-40B4-BE49-F238E27FC236}">
                  <a16:creationId xmlns:a16="http://schemas.microsoft.com/office/drawing/2014/main" id="{65820D22-B8EA-42C3-BE7C-874690C83ED9}"/>
                </a:ext>
              </a:extLst>
            </p:cNvPr>
            <p:cNvSpPr txBox="1"/>
            <p:nvPr/>
          </p:nvSpPr>
          <p:spPr>
            <a:xfrm>
              <a:off x="1785427" y="4188751"/>
              <a:ext cx="4389120" cy="927940"/>
            </a:xfrm>
            <a:prstGeom prst="rect">
              <a:avLst/>
            </a:prstGeom>
            <a:noFill/>
          </p:spPr>
          <p:txBody>
            <a:bodyPr wrap="square" lIns="179285" tIns="143428" rIns="179285" bIns="143428" rtlCol="0">
              <a:spAutoFit/>
            </a:bodyPr>
            <a:lstStyle/>
            <a:p>
              <a:pPr algn="ctr">
                <a:lnSpc>
                  <a:spcPct val="90000"/>
                </a:lnSpc>
                <a:spcAft>
                  <a:spcPts val="588"/>
                </a:spcAft>
              </a:pPr>
              <a:r>
                <a:rPr lang="en-US" sz="1961">
                  <a:ln w="3175">
                    <a:noFill/>
                  </a:ln>
                  <a:solidFill>
                    <a:srgbClr val="0078D7"/>
                  </a:solidFill>
                  <a:latin typeface="Segoe UI" panose="020B0502040204020203" pitchFamily="34" charset="0"/>
                  <a:cs typeface="Segoe UI" panose="020B0502040204020203" pitchFamily="34" charset="0"/>
                </a:rPr>
                <a:t>Empower teachers to unlock </a:t>
              </a:r>
            </a:p>
            <a:p>
              <a:pPr algn="ctr">
                <a:lnSpc>
                  <a:spcPct val="90000"/>
                </a:lnSpc>
                <a:spcAft>
                  <a:spcPts val="588"/>
                </a:spcAft>
              </a:pPr>
              <a:r>
                <a:rPr lang="en-US" sz="1961">
                  <a:ln w="3175">
                    <a:noFill/>
                  </a:ln>
                  <a:solidFill>
                    <a:srgbClr val="0078D7"/>
                  </a:solidFill>
                  <a:latin typeface="Segoe UI" panose="020B0502040204020203" pitchFamily="34" charset="0"/>
                  <a:cs typeface="Segoe UI" panose="020B0502040204020203" pitchFamily="34" charset="0"/>
                </a:rPr>
                <a:t>creativity and promote teamwork</a:t>
              </a:r>
            </a:p>
          </p:txBody>
        </p:sp>
        <p:sp>
          <p:nvSpPr>
            <p:cNvPr id="19" name="TextBox 18">
              <a:extLst>
                <a:ext uri="{FF2B5EF4-FFF2-40B4-BE49-F238E27FC236}">
                  <a16:creationId xmlns:a16="http://schemas.microsoft.com/office/drawing/2014/main" id="{034FD3C6-536C-404C-853D-5A32CB6BAC4F}"/>
                </a:ext>
              </a:extLst>
            </p:cNvPr>
            <p:cNvSpPr txBox="1"/>
            <p:nvPr/>
          </p:nvSpPr>
          <p:spPr>
            <a:xfrm>
              <a:off x="1785427" y="3266820"/>
              <a:ext cx="4389119" cy="689147"/>
            </a:xfrm>
            <a:prstGeom prst="rect">
              <a:avLst/>
            </a:prstGeom>
            <a:noFill/>
          </p:spPr>
          <p:txBody>
            <a:bodyPr wrap="square" lIns="0" tIns="146284" rIns="0" bIns="146284" rtlCol="0">
              <a:spAutoFit/>
            </a:bodyPr>
            <a:lstStyle/>
            <a:p>
              <a:pPr algn="ctr" defTabSz="914225">
                <a:lnSpc>
                  <a:spcPct val="90000"/>
                </a:lnSpc>
                <a:defRPr/>
              </a:pPr>
              <a:r>
                <a:rPr lang="en-US" sz="2745">
                  <a:ln w="3175">
                    <a:noFill/>
                  </a:ln>
                  <a:solidFill>
                    <a:srgbClr val="2F2F2F"/>
                  </a:solidFill>
                  <a:cs typeface="Segoe UI" pitchFamily="34" charset="0"/>
                </a:rPr>
                <a:t>M365 </a:t>
              </a:r>
              <a:r>
                <a:rPr lang="en-US" sz="2745">
                  <a:ln w="3175">
                    <a:noFill/>
                  </a:ln>
                  <a:solidFill>
                    <a:srgbClr val="2F2F2F"/>
                  </a:solidFill>
                  <a:latin typeface="Segoe UI Semibold" panose="020B0702040204020203" pitchFamily="34" charset="0"/>
                  <a:cs typeface="Segoe UI Semibold" panose="020B0702040204020203" pitchFamily="34" charset="0"/>
                </a:rPr>
                <a:t>Education</a:t>
              </a:r>
            </a:p>
          </p:txBody>
        </p:sp>
      </p:grpSp>
      <p:pic>
        <p:nvPicPr>
          <p:cNvPr id="8" name="Picture 7">
            <a:extLst>
              <a:ext uri="{FF2B5EF4-FFF2-40B4-BE49-F238E27FC236}">
                <a16:creationId xmlns:a16="http://schemas.microsoft.com/office/drawing/2014/main" id="{390B465D-180A-44FE-93C6-C8CB61430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914" y="1491483"/>
            <a:ext cx="2256188" cy="2241062"/>
          </a:xfrm>
          <a:prstGeom prst="ellipse">
            <a:avLst/>
          </a:prstGeom>
          <a:ln>
            <a:noFill/>
          </a:ln>
          <a:effectLst>
            <a:softEdge rad="0"/>
          </a:effectLst>
        </p:spPr>
      </p:pic>
    </p:spTree>
    <p:extLst>
      <p:ext uri="{BB962C8B-B14F-4D97-AF65-F5344CB8AC3E}">
        <p14:creationId xmlns:p14="http://schemas.microsoft.com/office/powerpoint/2010/main" val="3093161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1"/>
          <p:cNvSpPr>
            <a:spLocks noGrp="1"/>
          </p:cNvSpPr>
          <p:nvPr>
            <p:ph type="title"/>
          </p:nvPr>
        </p:nvSpPr>
        <p:spPr>
          <a:xfrm>
            <a:off x="466344" y="630936"/>
            <a:ext cx="11306469" cy="403137"/>
          </a:xfrm>
        </p:spPr>
        <p:txBody>
          <a:bodyPr/>
          <a:lstStyle/>
          <a:p>
            <a:pPr defTabSz="914192">
              <a:lnSpc>
                <a:spcPts val="3136"/>
              </a:lnSpc>
            </a:pPr>
            <a:r>
              <a:rPr lang="en-US" sz="2800" spc="-147"/>
              <a:t>Is </a:t>
            </a:r>
            <a:r>
              <a:rPr lang="en-US" sz="2800" spc="0">
                <a:ln w="0"/>
                <a:solidFill>
                  <a:schemeClr val="accent1"/>
                </a:solidFill>
                <a:effectLst>
                  <a:outerShdw blurRad="38100" dist="25400" dir="5400000" algn="ctr" rotWithShape="0">
                    <a:srgbClr val="6E747A">
                      <a:alpha val="43000"/>
                    </a:srgbClr>
                  </a:outerShdw>
                </a:effectLst>
              </a:rPr>
              <a:t>Microsoft</a:t>
            </a:r>
            <a:r>
              <a:rPr lang="en-US" sz="2800" spc="-147"/>
              <a:t> 365 Business right for you? </a:t>
            </a:r>
          </a:p>
        </p:txBody>
      </p:sp>
      <p:grpSp>
        <p:nvGrpSpPr>
          <p:cNvPr id="2" name="Group 1"/>
          <p:cNvGrpSpPr/>
          <p:nvPr/>
        </p:nvGrpSpPr>
        <p:grpSpPr>
          <a:xfrm>
            <a:off x="453313" y="1236086"/>
            <a:ext cx="11196818" cy="5321452"/>
            <a:chOff x="317849" y="1236085"/>
            <a:chExt cx="11539548" cy="5484339"/>
          </a:xfrm>
        </p:grpSpPr>
        <p:sp>
          <p:nvSpPr>
            <p:cNvPr id="88" name="Isosceles Triangle 87">
              <a:extLst>
                <a:ext uri="{FF2B5EF4-FFF2-40B4-BE49-F238E27FC236}">
                  <a16:creationId xmlns:a16="http://schemas.microsoft.com/office/drawing/2014/main" id="{DC10E0C6-ED15-4669-9557-037B6BF30395}"/>
                </a:ext>
              </a:extLst>
            </p:cNvPr>
            <p:cNvSpPr/>
            <p:nvPr/>
          </p:nvSpPr>
          <p:spPr>
            <a:xfrm rot="10800000">
              <a:off x="3161042" y="1952645"/>
              <a:ext cx="647214" cy="353438"/>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3081260" y="1236085"/>
              <a:ext cx="806782" cy="806782"/>
            </a:xfrm>
            <a:prstGeom prst="ellipse">
              <a:avLst/>
            </a:prstGeom>
            <a:solidFill>
              <a:schemeClr val="bg2"/>
            </a:solidFill>
            <a:ln w="95250" cap="flat">
              <a:solidFill>
                <a:schemeClr val="bg1">
                  <a:lumMod val="65000"/>
                </a:schemeClr>
              </a:solidFill>
              <a:prstDash val="soli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defRPr lang="en-US"/>
              </a:defPPr>
              <a:lvl1pPr algn="ctr" defTabSz="914367">
                <a:defRPr sz="1400" kern="0">
                  <a:solidFill>
                    <a:srgbClr val="505050"/>
                  </a:solidFill>
                  <a:latin typeface="Segoe UI Semibold" panose="020B0702040204020203" pitchFamily="34" charset="0"/>
                  <a:cs typeface="Segoe UI Semibold" panose="020B0702040204020203" pitchFamily="34" charset="0"/>
                </a:defRPr>
              </a:lvl1pPr>
            </a:lstStyle>
            <a:p>
              <a:pPr lvl="0" defTabSz="896354">
                <a:defRPr/>
              </a:pPr>
              <a:r>
                <a:rPr kumimoji="0" lang="en-US" sz="18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1</a:t>
              </a:r>
              <a:r>
                <a:rPr lang="en-US" sz="1800"/>
                <a:t>–</a:t>
              </a:r>
              <a:r>
                <a:rPr kumimoji="0" lang="en-US" sz="18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300</a:t>
              </a:r>
            </a:p>
          </p:txBody>
        </p:sp>
        <p:sp>
          <p:nvSpPr>
            <p:cNvPr id="14" name="TextBox 13"/>
            <p:cNvSpPr txBox="1"/>
            <p:nvPr/>
          </p:nvSpPr>
          <p:spPr>
            <a:xfrm>
              <a:off x="8554519" y="6297737"/>
              <a:ext cx="3302878" cy="422687"/>
            </a:xfrm>
            <a:prstGeom prst="rect">
              <a:avLst/>
            </a:prstGeom>
            <a:solidFill>
              <a:srgbClr val="0078D7"/>
            </a:solidFill>
            <a:ln w="1270">
              <a:noFill/>
            </a:ln>
          </p:spPr>
          <p:txBody>
            <a:bodyPr wrap="none" lIns="89642" tIns="89642" rIns="89642" bIns="89642" rtlCol="0" anchor="ctr">
              <a:no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a:ln>
                    <a:noFill/>
                  </a:ln>
                  <a:solidFill>
                    <a:schemeClr val="bg2"/>
                  </a:solidFill>
                  <a:effectLst/>
                  <a:uLnTx/>
                  <a:uFillTx/>
                  <a:latin typeface="Segoe UI Semibold" charset="0"/>
                  <a:ea typeface="Segoe UI Semibold" charset="0"/>
                  <a:cs typeface="Segoe UI Semibold" charset="0"/>
                </a:rPr>
                <a:t>Microsoft 365 Enterprise</a:t>
              </a:r>
            </a:p>
          </p:txBody>
        </p:sp>
        <p:cxnSp>
          <p:nvCxnSpPr>
            <p:cNvPr id="17" name="Straight Arrow Connector 16"/>
            <p:cNvCxnSpPr>
              <a:cxnSpLocks/>
            </p:cNvCxnSpPr>
            <p:nvPr/>
          </p:nvCxnSpPr>
          <p:spPr>
            <a:xfrm>
              <a:off x="10205959" y="2042868"/>
              <a:ext cx="0" cy="4220025"/>
            </a:xfrm>
            <a:prstGeom prst="straightConnector1">
              <a:avLst/>
            </a:prstGeom>
            <a:ln w="38100">
              <a:solidFill>
                <a:schemeClr val="bg1">
                  <a:lumMod val="65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A9BAFA8-A082-4C46-9235-B09E44E3A7DE}"/>
                </a:ext>
              </a:extLst>
            </p:cNvPr>
            <p:cNvSpPr txBox="1"/>
            <p:nvPr/>
          </p:nvSpPr>
          <p:spPr>
            <a:xfrm>
              <a:off x="9802568" y="1236085"/>
              <a:ext cx="806782" cy="806782"/>
            </a:xfrm>
            <a:prstGeom prst="ellipse">
              <a:avLst/>
            </a:prstGeom>
            <a:solidFill>
              <a:srgbClr val="0078D7"/>
            </a:solidFill>
            <a:ln w="130175" cap="sq">
              <a:solidFill>
                <a:schemeClr val="accent1">
                  <a:alpha val="34000"/>
                </a:schemeClr>
              </a:solidFill>
              <a:prstDash val="solid"/>
              <a:miter lim="800000"/>
            </a:ln>
          </p:spPr>
          <p:txBody>
            <a:bodyPr vert="horz" wrap="none" lIns="87880" tIns="43940" rIns="87880" bIns="43940" anchor="ctr" anchorCtr="0" compatLnSpc="1">
              <a:noAutofit/>
            </a:bodyPr>
            <a:lstStyle>
              <a:defPPr>
                <a:defRPr lang="en-US"/>
              </a:defPPr>
              <a:lvl1pPr algn="ctr" defTabSz="914367">
                <a:defRPr sz="1400" kern="0">
                  <a:solidFill>
                    <a:schemeClr val="bg2"/>
                  </a:solidFill>
                  <a:latin typeface="Segoe UI"/>
                </a:defRPr>
              </a:lvl1p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300+</a:t>
              </a:r>
            </a:p>
          </p:txBody>
        </p:sp>
        <p:sp>
          <p:nvSpPr>
            <p:cNvPr id="43" name="Oval 42">
              <a:extLst>
                <a:ext uri="{FF2B5EF4-FFF2-40B4-BE49-F238E27FC236}">
                  <a16:creationId xmlns:a16="http://schemas.microsoft.com/office/drawing/2014/main" id="{EC79E32B-111D-4445-8884-8A8E96AB3DCA}"/>
                </a:ext>
              </a:extLst>
            </p:cNvPr>
            <p:cNvSpPr/>
            <p:nvPr/>
          </p:nvSpPr>
          <p:spPr>
            <a:xfrm>
              <a:off x="10070877" y="2522129"/>
              <a:ext cx="270163" cy="270163"/>
            </a:xfrm>
            <a:prstGeom prst="ellipse">
              <a:avLst/>
            </a:prstGeom>
            <a:solidFill>
              <a:srgbClr val="0078D7"/>
            </a:solidFill>
            <a:ln w="130175" cap="sq">
              <a:solidFill>
                <a:schemeClr val="accent1">
                  <a:alpha val="34000"/>
                </a:schemeClr>
              </a:solidFill>
              <a:prstDash val="solid"/>
              <a:miter lim="800000"/>
            </a:ln>
          </p:spPr>
          <p:txBody>
            <a:bodyPr vert="horz" wrap="none" lIns="87880" tIns="43940" rIns="87880" bIns="43940" anchor="ctr" anchorCtr="0" compatLnSpc="1">
              <a:no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3" name="TextBox 92">
              <a:extLst>
                <a:ext uri="{FF2B5EF4-FFF2-40B4-BE49-F238E27FC236}">
                  <a16:creationId xmlns:a16="http://schemas.microsoft.com/office/drawing/2014/main" id="{D292CDE7-0E42-4DD1-9DE0-FDA305B9638C}"/>
                </a:ext>
              </a:extLst>
            </p:cNvPr>
            <p:cNvSpPr txBox="1"/>
            <p:nvPr/>
          </p:nvSpPr>
          <p:spPr>
            <a:xfrm>
              <a:off x="317849" y="6294856"/>
              <a:ext cx="6311616" cy="425568"/>
            </a:xfrm>
            <a:prstGeom prst="rect">
              <a:avLst/>
            </a:prstGeom>
            <a:solidFill>
              <a:srgbClr val="0078D7"/>
            </a:solidFill>
            <a:ln w="1270">
              <a:noFill/>
            </a:ln>
          </p:spPr>
          <p:txBody>
            <a:bodyPr wrap="none" lIns="89642" tIns="89642" rIns="89642" bIns="89642" rtlCol="0" anchor="ctr">
              <a:noAutofit/>
            </a:bodyPr>
            <a:lstStyle/>
            <a:p>
              <a:pPr marL="0" marR="0" lvl="0" indent="0" algn="ctr" defTabSz="914314"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a:ln>
                    <a:noFill/>
                  </a:ln>
                  <a:solidFill>
                    <a:schemeClr val="bg2"/>
                  </a:solidFill>
                  <a:effectLst/>
                  <a:uLnTx/>
                  <a:uFillTx/>
                  <a:latin typeface="Segoe UI Semibold" charset="0"/>
                  <a:ea typeface="Segoe UI Semibold" charset="0"/>
                  <a:cs typeface="Segoe UI Semibold" charset="0"/>
                </a:rPr>
                <a:t>Microsoft 365 Business</a:t>
              </a:r>
            </a:p>
          </p:txBody>
        </p:sp>
        <p:sp>
          <p:nvSpPr>
            <p:cNvPr id="9" name="TextBox 8"/>
            <p:cNvSpPr txBox="1"/>
            <p:nvPr/>
          </p:nvSpPr>
          <p:spPr>
            <a:xfrm>
              <a:off x="339837" y="2322295"/>
              <a:ext cx="6289629" cy="669832"/>
            </a:xfrm>
            <a:prstGeom prst="rect">
              <a:avLst/>
            </a:prstGeom>
            <a:solidFill>
              <a:schemeClr val="bg1">
                <a:lumMod val="95000"/>
              </a:schemeClr>
            </a:solidFill>
            <a:ln w="12700">
              <a:noFill/>
            </a:ln>
          </p:spPr>
          <p:txBody>
            <a:bodyPr wrap="square" lIns="89642" tIns="89642" rIns="89642" bIns="89642" rtlCol="0">
              <a:noAutofit/>
            </a:bodyPr>
            <a:lstStyle/>
            <a:p>
              <a:pPr marL="0" marR="0" lvl="0" indent="0" algn="l" defTabSz="914314" rtl="0" eaLnBrk="1" fontAlgn="auto" latinLnBrk="0" hangingPunct="1">
                <a:lnSpc>
                  <a:spcPts val="12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Semibold" panose="020B0702040204020203" pitchFamily="34" charset="0"/>
                  <a:ea typeface="Segoe UI" charset="0"/>
                  <a:cs typeface="Segoe UI Semibold" panose="020B0702040204020203" pitchFamily="34" charset="0"/>
                </a:rPr>
                <a:t>Do you need any of the following features from Office 365? </a:t>
              </a:r>
              <a:r>
                <a:rPr kumimoji="0" lang="en-US" sz="1000" b="0" i="0" u="none" strike="noStrike" kern="1200" cap="none" spc="0" normalizeH="0" baseline="0" noProof="0">
                  <a:ln>
                    <a:noFill/>
                  </a:ln>
                  <a:solidFill>
                    <a:srgbClr val="2F2F2F"/>
                  </a:solidFill>
                  <a:effectLst/>
                  <a:uLnTx/>
                  <a:uFillTx/>
                  <a:latin typeface="Segoe UI" charset="0"/>
                  <a:ea typeface="Segoe UI" charset="0"/>
                  <a:cs typeface="Segoe UI" charset="0"/>
                </a:rPr>
                <a:t>eDiscovery, Legal Hold, </a:t>
              </a:r>
              <a:br>
                <a:rPr kumimoji="0" lang="en-US" sz="1000" b="0" i="0" u="none" strike="noStrike" kern="1200" cap="none" spc="0" normalizeH="0" baseline="0" noProof="0">
                  <a:ln>
                    <a:noFill/>
                  </a:ln>
                  <a:solidFill>
                    <a:srgbClr val="2F2F2F"/>
                  </a:solidFill>
                  <a:effectLst/>
                  <a:uLnTx/>
                  <a:uFillTx/>
                  <a:latin typeface="Segoe UI" charset="0"/>
                  <a:ea typeface="Segoe UI" charset="0"/>
                  <a:cs typeface="Segoe UI" charset="0"/>
                </a:rPr>
              </a:br>
              <a:r>
                <a:rPr kumimoji="0" lang="en-US" sz="1000" b="0" i="0" u="none" strike="noStrike" kern="1200" cap="none" spc="0" normalizeH="0" baseline="0" noProof="0">
                  <a:ln>
                    <a:noFill/>
                  </a:ln>
                  <a:solidFill>
                    <a:srgbClr val="2F2F2F"/>
                  </a:solidFill>
                  <a:effectLst/>
                  <a:uLnTx/>
                  <a:uFillTx/>
                  <a:latin typeface="Segoe UI" charset="0"/>
                  <a:ea typeface="Segoe UI" charset="0"/>
                  <a:cs typeface="Segoe UI" charset="0"/>
                </a:rPr>
                <a:t>Office apps delivered via Terminal Services (Remote Desktop Services [RDS]), Cloud PBX, </a:t>
              </a:r>
              <a:br>
                <a:rPr kumimoji="0" lang="en-US" sz="1000" b="0" i="0" u="none" strike="noStrike" kern="1200" cap="none" spc="0" normalizeH="0" baseline="0" noProof="0">
                  <a:ln>
                    <a:noFill/>
                  </a:ln>
                  <a:solidFill>
                    <a:srgbClr val="2F2F2F"/>
                  </a:solidFill>
                  <a:effectLst/>
                  <a:uLnTx/>
                  <a:uFillTx/>
                  <a:latin typeface="Segoe UI" charset="0"/>
                  <a:ea typeface="Segoe UI" charset="0"/>
                  <a:cs typeface="Segoe UI" charset="0"/>
                </a:rPr>
              </a:br>
              <a:r>
                <a:rPr kumimoji="0" lang="en-US" sz="1000" b="0" i="0" u="none" strike="noStrike" kern="1200" cap="none" spc="0" normalizeH="0" baseline="0" noProof="0">
                  <a:ln>
                    <a:noFill/>
                  </a:ln>
                  <a:solidFill>
                    <a:srgbClr val="2F2F2F"/>
                  </a:solidFill>
                  <a:effectLst/>
                  <a:uLnTx/>
                  <a:uFillTx/>
                  <a:latin typeface="Segoe UI" charset="0"/>
                  <a:ea typeface="Segoe UI" charset="0"/>
                  <a:cs typeface="Segoe UI" charset="0"/>
                </a:rPr>
                <a:t>or PSTN Calling</a:t>
              </a:r>
            </a:p>
          </p:txBody>
        </p:sp>
        <p:sp>
          <p:nvSpPr>
            <p:cNvPr id="77" name="TextBox 76">
              <a:extLst>
                <a:ext uri="{FF2B5EF4-FFF2-40B4-BE49-F238E27FC236}">
                  <a16:creationId xmlns:a16="http://schemas.microsoft.com/office/drawing/2014/main" id="{4B48C9BE-E700-43DE-8BA5-A0311D77E103}"/>
                </a:ext>
              </a:extLst>
            </p:cNvPr>
            <p:cNvSpPr txBox="1"/>
            <p:nvPr/>
          </p:nvSpPr>
          <p:spPr>
            <a:xfrm>
              <a:off x="339837" y="3433688"/>
              <a:ext cx="6289629" cy="1043973"/>
            </a:xfrm>
            <a:prstGeom prst="rect">
              <a:avLst/>
            </a:prstGeom>
            <a:solidFill>
              <a:schemeClr val="bg1">
                <a:lumMod val="95000"/>
              </a:schemeClr>
            </a:solidFill>
            <a:ln w="12700">
              <a:noFill/>
            </a:ln>
          </p:spPr>
          <p:txBody>
            <a:bodyPr wrap="square" lIns="89642" tIns="89642" rIns="89642" bIns="89642" rtlCol="0">
              <a:noAutofit/>
            </a:bodyPr>
            <a:lstStyle/>
            <a:p>
              <a:pPr marL="0" marR="0" lvl="0" indent="0" algn="l" defTabSz="914314" rtl="0" eaLnBrk="1" fontAlgn="auto" latinLnBrk="0" hangingPunct="1">
                <a:lnSpc>
                  <a:spcPts val="1200"/>
                </a:lnSpc>
                <a:spcBef>
                  <a:spcPts val="588"/>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Semibold" panose="020B0702040204020203" pitchFamily="34" charset="0"/>
                  <a:ea typeface="Segoe UI" charset="0"/>
                  <a:cs typeface="Segoe UI Semibold" panose="020B0702040204020203" pitchFamily="34" charset="0"/>
                </a:rPr>
                <a:t>Do you require an on-premises Active Directory for one of the following technologies? </a:t>
              </a:r>
              <a:r>
                <a:rPr kumimoji="0" lang="en-US" sz="1000" b="0" i="0" u="none" strike="noStrike" kern="1200" cap="none" spc="0" normalizeH="0" baseline="0" noProof="0">
                  <a:ln>
                    <a:noFill/>
                  </a:ln>
                  <a:solidFill>
                    <a:srgbClr val="2F2F2F"/>
                  </a:solidFill>
                  <a:effectLst/>
                  <a:uLnTx/>
                  <a:uFillTx/>
                  <a:latin typeface="Segoe UI" charset="0"/>
                  <a:ea typeface="Segoe UI" charset="0"/>
                  <a:cs typeface="Segoe UI" charset="0"/>
                </a:rPr>
                <a:t>Group Policy Objects, on-premises file shares, or Azure AD Connect (DirSync)</a:t>
              </a:r>
            </a:p>
            <a:p>
              <a:pPr marL="0" marR="0" lvl="0" indent="0" algn="l" defTabSz="914314" rtl="0" eaLnBrk="1" fontAlgn="auto" latinLnBrk="0" hangingPunct="1">
                <a:lnSpc>
                  <a:spcPts val="1200"/>
                </a:lnSpc>
                <a:spcBef>
                  <a:spcPts val="588"/>
                </a:spcBef>
                <a:spcAft>
                  <a:spcPts val="0"/>
                </a:spcAft>
                <a:buClrTx/>
                <a:buSzTx/>
                <a:buFontTx/>
                <a:buNone/>
                <a:tabLst/>
                <a:defRPr/>
              </a:pPr>
              <a:r>
                <a:rPr kumimoji="0" lang="en-US" sz="1000" b="0" i="1" u="none" strike="noStrike" kern="1200" cap="none" spc="0" normalizeH="0" baseline="0" noProof="0">
                  <a:ln>
                    <a:noFill/>
                  </a:ln>
                  <a:solidFill>
                    <a:srgbClr val="2F2F2F"/>
                  </a:solidFill>
                  <a:effectLst/>
                  <a:uLnTx/>
                  <a:uFillTx/>
                  <a:latin typeface="Segoe UI" charset="0"/>
                  <a:ea typeface="Segoe UI" charset="0"/>
                  <a:cs typeface="Segoe UI" charset="0"/>
                </a:rPr>
                <a:t>Note: If you can discontinue use of Active Directory for all of these capabilities for your users, select No.</a:t>
              </a:r>
            </a:p>
          </p:txBody>
        </p:sp>
        <p:sp>
          <p:nvSpPr>
            <p:cNvPr id="92" name="TextBox 91">
              <a:extLst>
                <a:ext uri="{FF2B5EF4-FFF2-40B4-BE49-F238E27FC236}">
                  <a16:creationId xmlns:a16="http://schemas.microsoft.com/office/drawing/2014/main" id="{D190C653-5CAB-4428-972D-B5219D1D5591}"/>
                </a:ext>
              </a:extLst>
            </p:cNvPr>
            <p:cNvSpPr txBox="1"/>
            <p:nvPr/>
          </p:nvSpPr>
          <p:spPr>
            <a:xfrm>
              <a:off x="339837" y="4952526"/>
              <a:ext cx="6289629" cy="867464"/>
            </a:xfrm>
            <a:prstGeom prst="rect">
              <a:avLst/>
            </a:prstGeom>
            <a:solidFill>
              <a:schemeClr val="bg1">
                <a:lumMod val="95000"/>
              </a:schemeClr>
            </a:solidFill>
            <a:ln w="12700">
              <a:noFill/>
            </a:ln>
          </p:spPr>
          <p:txBody>
            <a:bodyPr wrap="square" lIns="89642" tIns="89642" rIns="89642" bIns="89642" rtlCol="0">
              <a:noAutofit/>
            </a:bodyPr>
            <a:lstStyle/>
            <a:p>
              <a:pPr marL="0" marR="0" lvl="0" indent="0" algn="l" defTabSz="914314" rtl="0" eaLnBrk="1" fontAlgn="auto" latinLnBrk="0" hangingPunct="1">
                <a:lnSpc>
                  <a:spcPts val="1200"/>
                </a:lnSpc>
                <a:spcBef>
                  <a:spcPts val="588"/>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Semibold" panose="020B0702040204020203" pitchFamily="34" charset="0"/>
                  <a:ea typeface="Segoe UI" charset="0"/>
                  <a:cs typeface="Segoe UI Semibold" panose="020B0702040204020203" pitchFamily="34" charset="0"/>
                </a:rPr>
                <a:t>Do you require full mobile-device management (MDM) for iOS/Android devices? </a:t>
              </a:r>
            </a:p>
            <a:p>
              <a:pPr marL="0" marR="0" lvl="0" indent="0" algn="l" defTabSz="914314" rtl="0" eaLnBrk="1" fontAlgn="auto" latinLnBrk="0" hangingPunct="1">
                <a:lnSpc>
                  <a:spcPts val="1200"/>
                </a:lnSpc>
                <a:spcBef>
                  <a:spcPts val="588"/>
                </a:spcBef>
                <a:spcAft>
                  <a:spcPts val="0"/>
                </a:spcAft>
                <a:buClrTx/>
                <a:buSzTx/>
                <a:buFontTx/>
                <a:buNone/>
                <a:tabLst/>
                <a:defRPr/>
              </a:pPr>
              <a:r>
                <a:rPr kumimoji="0" lang="en-US" sz="1000" b="0" i="1" u="none" strike="noStrike" kern="1200" cap="none" spc="0" normalizeH="0" baseline="0" noProof="0">
                  <a:ln>
                    <a:noFill/>
                  </a:ln>
                  <a:solidFill>
                    <a:srgbClr val="2F2F2F"/>
                  </a:solidFill>
                  <a:effectLst/>
                  <a:uLnTx/>
                  <a:uFillTx/>
                  <a:latin typeface="Segoe UI" charset="0"/>
                  <a:ea typeface="Segoe UI" charset="0"/>
                  <a:cs typeface="Segoe UI" charset="0"/>
                </a:rPr>
                <a:t>Note: Microsoft 365 Business only provides app protection for Office mobile apps on iOS and Android. Customers who require full MDM for mobile devices should move to Microsoft 365 Enterprise.</a:t>
              </a:r>
            </a:p>
          </p:txBody>
        </p:sp>
        <p:grpSp>
          <p:nvGrpSpPr>
            <p:cNvPr id="25" name="Group 24">
              <a:extLst>
                <a:ext uri="{FF2B5EF4-FFF2-40B4-BE49-F238E27FC236}">
                  <a16:creationId xmlns:a16="http://schemas.microsoft.com/office/drawing/2014/main" id="{52ED65F7-D382-4949-83F9-589220681053}"/>
                </a:ext>
              </a:extLst>
            </p:cNvPr>
            <p:cNvGrpSpPr/>
            <p:nvPr/>
          </p:nvGrpSpPr>
          <p:grpSpPr>
            <a:xfrm>
              <a:off x="3254946" y="2790899"/>
              <a:ext cx="459410" cy="607496"/>
              <a:chOff x="8737755" y="2925790"/>
              <a:chExt cx="468622" cy="619678"/>
            </a:xfrm>
          </p:grpSpPr>
          <p:sp>
            <p:nvSpPr>
              <p:cNvPr id="24" name="Isosceles Triangle 23">
                <a:extLst>
                  <a:ext uri="{FF2B5EF4-FFF2-40B4-BE49-F238E27FC236}">
                    <a16:creationId xmlns:a16="http://schemas.microsoft.com/office/drawing/2014/main" id="{880D1AC8-414C-446D-80C0-A14B82775553}"/>
                  </a:ext>
                </a:extLst>
              </p:cNvPr>
              <p:cNvSpPr/>
              <p:nvPr/>
            </p:nvSpPr>
            <p:spPr>
              <a:xfrm rot="10800000">
                <a:off x="8787993" y="3350348"/>
                <a:ext cx="368145" cy="19512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81C66F5D-6D15-42AF-A291-55FEBEFF2F8F}"/>
                  </a:ext>
                </a:extLst>
              </p:cNvPr>
              <p:cNvSpPr txBox="1"/>
              <p:nvPr/>
            </p:nvSpPr>
            <p:spPr>
              <a:xfrm>
                <a:off x="8737755" y="2925790"/>
                <a:ext cx="468622" cy="468622"/>
              </a:xfrm>
              <a:prstGeom prst="ellipse">
                <a:avLst/>
              </a:prstGeom>
              <a:solidFill>
                <a:schemeClr val="bg2"/>
              </a:solidFill>
              <a:ln w="63500" cap="flat">
                <a:solidFill>
                  <a:schemeClr val="bg1">
                    <a:lumMod val="65000"/>
                  </a:schemeClr>
                </a:solidFill>
                <a:prstDash val="soli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defRPr lang="en-US"/>
                </a:defPPr>
                <a:lvl1pPr algn="ctr" defTabSz="914367">
                  <a:defRPr sz="600" kern="0">
                    <a:solidFill>
                      <a:schemeClr val="bg2"/>
                    </a:solidFill>
                    <a:latin typeface="Segoe UI Semibold" panose="020B0702040204020203" pitchFamily="34" charset="0"/>
                    <a:cs typeface="Segoe UI Semibold" panose="020B0702040204020203" pitchFamily="34" charset="0"/>
                  </a:defRPr>
                </a:lvl1p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NO</a:t>
                </a:r>
              </a:p>
            </p:txBody>
          </p:sp>
        </p:grpSp>
        <p:sp>
          <p:nvSpPr>
            <p:cNvPr id="68" name="Oval 67">
              <a:extLst>
                <a:ext uri="{FF2B5EF4-FFF2-40B4-BE49-F238E27FC236}">
                  <a16:creationId xmlns:a16="http://schemas.microsoft.com/office/drawing/2014/main" id="{B1EE196F-E012-42E5-A36B-3740EB4C6DC0}"/>
                </a:ext>
              </a:extLst>
            </p:cNvPr>
            <p:cNvSpPr/>
            <p:nvPr/>
          </p:nvSpPr>
          <p:spPr>
            <a:xfrm>
              <a:off x="10070877" y="3820592"/>
              <a:ext cx="270163" cy="270163"/>
            </a:xfrm>
            <a:prstGeom prst="ellipse">
              <a:avLst/>
            </a:prstGeom>
            <a:solidFill>
              <a:srgbClr val="0078D7"/>
            </a:solidFill>
            <a:ln w="130175" cap="sq">
              <a:solidFill>
                <a:schemeClr val="accent1">
                  <a:alpha val="34000"/>
                </a:schemeClr>
              </a:solidFill>
              <a:prstDash val="solid"/>
              <a:miter lim="800000"/>
            </a:ln>
          </p:spPr>
          <p:txBody>
            <a:bodyPr vert="horz" wrap="none" lIns="87880" tIns="43940" rIns="87880" bIns="43940" anchor="ctr" anchorCtr="0" compatLnSpc="1">
              <a:no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76" name="Group 75">
              <a:extLst>
                <a:ext uri="{FF2B5EF4-FFF2-40B4-BE49-F238E27FC236}">
                  <a16:creationId xmlns:a16="http://schemas.microsoft.com/office/drawing/2014/main" id="{EE78E24B-DEA2-442F-9A4D-F12164C0F5AD}"/>
                </a:ext>
              </a:extLst>
            </p:cNvPr>
            <p:cNvGrpSpPr/>
            <p:nvPr/>
          </p:nvGrpSpPr>
          <p:grpSpPr>
            <a:xfrm>
              <a:off x="3254946" y="4342285"/>
              <a:ext cx="459410" cy="607496"/>
              <a:chOff x="8737755" y="2925790"/>
              <a:chExt cx="468622" cy="619678"/>
            </a:xfrm>
          </p:grpSpPr>
          <p:sp>
            <p:nvSpPr>
              <p:cNvPr id="78" name="Isosceles Triangle 77">
                <a:extLst>
                  <a:ext uri="{FF2B5EF4-FFF2-40B4-BE49-F238E27FC236}">
                    <a16:creationId xmlns:a16="http://schemas.microsoft.com/office/drawing/2014/main" id="{A9D5F9E0-C16C-4A8C-910F-21AEC00D9693}"/>
                  </a:ext>
                </a:extLst>
              </p:cNvPr>
              <p:cNvSpPr/>
              <p:nvPr/>
            </p:nvSpPr>
            <p:spPr>
              <a:xfrm rot="10800000">
                <a:off x="8787993" y="3350348"/>
                <a:ext cx="368145" cy="19512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D213793C-3E8E-4BCB-8D4B-6C43019296AC}"/>
                  </a:ext>
                </a:extLst>
              </p:cNvPr>
              <p:cNvSpPr txBox="1"/>
              <p:nvPr/>
            </p:nvSpPr>
            <p:spPr>
              <a:xfrm>
                <a:off x="8737755" y="2925790"/>
                <a:ext cx="468622" cy="468622"/>
              </a:xfrm>
              <a:prstGeom prst="ellipse">
                <a:avLst/>
              </a:prstGeom>
              <a:solidFill>
                <a:schemeClr val="bg2"/>
              </a:solidFill>
              <a:ln w="63500" cap="flat">
                <a:solidFill>
                  <a:schemeClr val="bg1">
                    <a:lumMod val="65000"/>
                  </a:schemeClr>
                </a:solidFill>
                <a:prstDash val="soli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defRPr lang="en-US"/>
                </a:defPPr>
                <a:lvl1pPr algn="ctr" defTabSz="914367">
                  <a:defRPr sz="600" kern="0">
                    <a:solidFill>
                      <a:schemeClr val="bg2"/>
                    </a:solidFill>
                    <a:latin typeface="Segoe UI Semibold" panose="020B0702040204020203" pitchFamily="34" charset="0"/>
                    <a:cs typeface="Segoe UI Semibold" panose="020B0702040204020203" pitchFamily="34" charset="0"/>
                  </a:defRPr>
                </a:lvl1p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NO</a:t>
                </a:r>
              </a:p>
            </p:txBody>
          </p:sp>
        </p:grpSp>
        <p:sp>
          <p:nvSpPr>
            <p:cNvPr id="81" name="Oval 80">
              <a:extLst>
                <a:ext uri="{FF2B5EF4-FFF2-40B4-BE49-F238E27FC236}">
                  <a16:creationId xmlns:a16="http://schemas.microsoft.com/office/drawing/2014/main" id="{D9F1A7A0-C502-48E6-A85E-523094582207}"/>
                </a:ext>
              </a:extLst>
            </p:cNvPr>
            <p:cNvSpPr/>
            <p:nvPr/>
          </p:nvSpPr>
          <p:spPr>
            <a:xfrm>
              <a:off x="10070877" y="5013110"/>
              <a:ext cx="270163" cy="270163"/>
            </a:xfrm>
            <a:prstGeom prst="ellipse">
              <a:avLst/>
            </a:prstGeom>
            <a:solidFill>
              <a:srgbClr val="0078D7"/>
            </a:solidFill>
            <a:ln w="130175" cap="sq">
              <a:solidFill>
                <a:schemeClr val="accent1">
                  <a:alpha val="34000"/>
                </a:schemeClr>
              </a:solidFill>
              <a:prstDash val="solid"/>
              <a:miter lim="800000"/>
            </a:ln>
          </p:spPr>
          <p:txBody>
            <a:bodyPr vert="horz" wrap="none" lIns="87880" tIns="43940" rIns="87880" bIns="43940" anchor="ctr" anchorCtr="0" compatLnSpc="1">
              <a:no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89" name="Straight Arrow Connector 88">
              <a:extLst>
                <a:ext uri="{FF2B5EF4-FFF2-40B4-BE49-F238E27FC236}">
                  <a16:creationId xmlns:a16="http://schemas.microsoft.com/office/drawing/2014/main" id="{BAE76354-AEF0-4885-B7D3-ADC3DCC36696}"/>
                </a:ext>
              </a:extLst>
            </p:cNvPr>
            <p:cNvCxnSpPr>
              <a:cxnSpLocks/>
              <a:stCxn id="9" idx="3"/>
              <a:endCxn id="43" idx="2"/>
            </p:cNvCxnSpPr>
            <p:nvPr/>
          </p:nvCxnSpPr>
          <p:spPr>
            <a:xfrm>
              <a:off x="6629466" y="2657211"/>
              <a:ext cx="3441412" cy="0"/>
            </a:xfrm>
            <a:prstGeom prst="straightConnector1">
              <a:avLst/>
            </a:prstGeom>
            <a:ln w="38100">
              <a:solidFill>
                <a:schemeClr val="bg1">
                  <a:lumMod val="65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6FA49D8-1C32-4A4B-8D9D-B9CDAB421A89}"/>
                </a:ext>
              </a:extLst>
            </p:cNvPr>
            <p:cNvCxnSpPr>
              <a:cxnSpLocks/>
              <a:stCxn id="77" idx="3"/>
              <a:endCxn id="68" idx="2"/>
            </p:cNvCxnSpPr>
            <p:nvPr/>
          </p:nvCxnSpPr>
          <p:spPr>
            <a:xfrm flipV="1">
              <a:off x="6629466" y="3955674"/>
              <a:ext cx="3441412" cy="1"/>
            </a:xfrm>
            <a:prstGeom prst="straightConnector1">
              <a:avLst/>
            </a:prstGeom>
            <a:ln w="38100">
              <a:solidFill>
                <a:schemeClr val="bg1">
                  <a:lumMod val="65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FC16CCF-36A9-4210-9B8F-7512E174B5FF}"/>
                </a:ext>
              </a:extLst>
            </p:cNvPr>
            <p:cNvCxnSpPr>
              <a:cxnSpLocks/>
              <a:endCxn id="81" idx="2"/>
            </p:cNvCxnSpPr>
            <p:nvPr/>
          </p:nvCxnSpPr>
          <p:spPr>
            <a:xfrm>
              <a:off x="6629465" y="5148191"/>
              <a:ext cx="3441413" cy="0"/>
            </a:xfrm>
            <a:prstGeom prst="straightConnector1">
              <a:avLst/>
            </a:prstGeom>
            <a:ln w="38100">
              <a:solidFill>
                <a:schemeClr val="bg1">
                  <a:lumMod val="65000"/>
                </a:schemeClr>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01A4EE68-8ED5-4FC0-A3F3-E0204C730ABA}"/>
                </a:ext>
              </a:extLst>
            </p:cNvPr>
            <p:cNvGrpSpPr/>
            <p:nvPr/>
          </p:nvGrpSpPr>
          <p:grpSpPr>
            <a:xfrm>
              <a:off x="3254946" y="5687360"/>
              <a:ext cx="459410" cy="607496"/>
              <a:chOff x="8737755" y="2925790"/>
              <a:chExt cx="468622" cy="619678"/>
            </a:xfrm>
          </p:grpSpPr>
          <p:sp>
            <p:nvSpPr>
              <p:cNvPr id="91" name="Isosceles Triangle 90">
                <a:extLst>
                  <a:ext uri="{FF2B5EF4-FFF2-40B4-BE49-F238E27FC236}">
                    <a16:creationId xmlns:a16="http://schemas.microsoft.com/office/drawing/2014/main" id="{FA8AF1BA-CA6E-408E-BC98-D68D8AE4FF09}"/>
                  </a:ext>
                </a:extLst>
              </p:cNvPr>
              <p:cNvSpPr/>
              <p:nvPr/>
            </p:nvSpPr>
            <p:spPr>
              <a:xfrm rot="10800000">
                <a:off x="8787993" y="3350348"/>
                <a:ext cx="368145" cy="19512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FDA5B095-B793-4F6E-A983-953786B013EF}"/>
                  </a:ext>
                </a:extLst>
              </p:cNvPr>
              <p:cNvSpPr txBox="1"/>
              <p:nvPr/>
            </p:nvSpPr>
            <p:spPr>
              <a:xfrm>
                <a:off x="8737755" y="2925790"/>
                <a:ext cx="468622" cy="468622"/>
              </a:xfrm>
              <a:prstGeom prst="ellipse">
                <a:avLst/>
              </a:prstGeom>
              <a:solidFill>
                <a:schemeClr val="bg2"/>
              </a:solidFill>
              <a:ln w="63500" cap="flat">
                <a:solidFill>
                  <a:schemeClr val="bg1">
                    <a:lumMod val="65000"/>
                  </a:schemeClr>
                </a:solidFill>
                <a:prstDash val="soli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defRPr lang="en-US"/>
                </a:defPPr>
                <a:lvl1pPr algn="ctr" defTabSz="914367">
                  <a:defRPr sz="600" kern="0">
                    <a:solidFill>
                      <a:schemeClr val="bg2"/>
                    </a:solidFill>
                    <a:latin typeface="Segoe UI Semibold" panose="020B0702040204020203" pitchFamily="34" charset="0"/>
                    <a:cs typeface="Segoe UI Semibold" panose="020B0702040204020203" pitchFamily="34" charset="0"/>
                  </a:defRPr>
                </a:lvl1p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NO</a:t>
                </a:r>
              </a:p>
            </p:txBody>
          </p:sp>
        </p:grpSp>
        <p:sp>
          <p:nvSpPr>
            <p:cNvPr id="55" name="TextBox 54">
              <a:extLst>
                <a:ext uri="{FF2B5EF4-FFF2-40B4-BE49-F238E27FC236}">
                  <a16:creationId xmlns:a16="http://schemas.microsoft.com/office/drawing/2014/main" id="{4BAAC314-1A91-4A00-B32A-CDC22074282E}"/>
                </a:ext>
              </a:extLst>
            </p:cNvPr>
            <p:cNvSpPr txBox="1"/>
            <p:nvPr/>
          </p:nvSpPr>
          <p:spPr>
            <a:xfrm>
              <a:off x="7589639" y="2310715"/>
              <a:ext cx="692992" cy="692992"/>
            </a:xfrm>
            <a:prstGeom prst="ellipse">
              <a:avLst/>
            </a:prstGeom>
            <a:solidFill>
              <a:schemeClr val="bg2"/>
            </a:solidFill>
            <a:ln w="98425" cap="flat">
              <a:solidFill>
                <a:schemeClr val="bg1">
                  <a:lumMod val="90000"/>
                </a:schemeClr>
              </a:solidFill>
              <a:prstDash val="soli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defRPr lang="en-US"/>
              </a:defPPr>
              <a:lvl1pPr algn="ctr" defTabSz="914367">
                <a:defRPr sz="600" kern="0">
                  <a:solidFill>
                    <a:schemeClr val="bg2"/>
                  </a:solidFill>
                  <a:latin typeface="Segoe UI Semibold" panose="020B0702040204020203" pitchFamily="34" charset="0"/>
                  <a:cs typeface="Segoe UI Semibold" panose="020B0702040204020203" pitchFamily="34" charset="0"/>
                </a:defRPr>
              </a:lvl1p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YES</a:t>
              </a:r>
            </a:p>
          </p:txBody>
        </p:sp>
        <p:sp>
          <p:nvSpPr>
            <p:cNvPr id="71" name="TextBox 70">
              <a:extLst>
                <a:ext uri="{FF2B5EF4-FFF2-40B4-BE49-F238E27FC236}">
                  <a16:creationId xmlns:a16="http://schemas.microsoft.com/office/drawing/2014/main" id="{3BE8F148-1B02-45EB-946D-4D695FA8B149}"/>
                </a:ext>
              </a:extLst>
            </p:cNvPr>
            <p:cNvSpPr txBox="1"/>
            <p:nvPr/>
          </p:nvSpPr>
          <p:spPr>
            <a:xfrm>
              <a:off x="7589639" y="3609178"/>
              <a:ext cx="692992" cy="692992"/>
            </a:xfrm>
            <a:prstGeom prst="ellipse">
              <a:avLst/>
            </a:prstGeom>
            <a:solidFill>
              <a:schemeClr val="bg2"/>
            </a:solidFill>
            <a:ln w="98425" cap="flat">
              <a:solidFill>
                <a:schemeClr val="bg1">
                  <a:lumMod val="90000"/>
                </a:schemeClr>
              </a:solidFill>
              <a:prstDash val="soli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defRPr lang="en-US"/>
              </a:defPPr>
              <a:lvl1pPr algn="ctr" defTabSz="914367">
                <a:defRPr sz="600" kern="0">
                  <a:solidFill>
                    <a:schemeClr val="bg2"/>
                  </a:solidFill>
                  <a:latin typeface="Segoe UI Semibold" panose="020B0702040204020203" pitchFamily="34" charset="0"/>
                  <a:cs typeface="Segoe UI Semibold" panose="020B0702040204020203" pitchFamily="34" charset="0"/>
                </a:defRPr>
              </a:lvl1p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YES</a:t>
              </a:r>
            </a:p>
          </p:txBody>
        </p:sp>
        <p:sp>
          <p:nvSpPr>
            <p:cNvPr id="86" name="TextBox 85">
              <a:extLst>
                <a:ext uri="{FF2B5EF4-FFF2-40B4-BE49-F238E27FC236}">
                  <a16:creationId xmlns:a16="http://schemas.microsoft.com/office/drawing/2014/main" id="{DCA7B2AD-6A2B-4D5E-B893-411FF3BFA4F2}"/>
                </a:ext>
              </a:extLst>
            </p:cNvPr>
            <p:cNvSpPr txBox="1"/>
            <p:nvPr/>
          </p:nvSpPr>
          <p:spPr>
            <a:xfrm>
              <a:off x="7589639" y="4801695"/>
              <a:ext cx="692992" cy="692992"/>
            </a:xfrm>
            <a:prstGeom prst="ellipse">
              <a:avLst/>
            </a:prstGeom>
            <a:solidFill>
              <a:schemeClr val="bg2"/>
            </a:solidFill>
            <a:ln w="98425" cap="flat">
              <a:solidFill>
                <a:schemeClr val="bg1">
                  <a:lumMod val="90000"/>
                </a:schemeClr>
              </a:solidFill>
              <a:prstDash val="soli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defRPr lang="en-US"/>
              </a:defPPr>
              <a:lvl1pPr algn="ctr" defTabSz="914367">
                <a:defRPr sz="600" kern="0">
                  <a:solidFill>
                    <a:schemeClr val="bg2"/>
                  </a:solidFill>
                  <a:latin typeface="Segoe UI Semibold" panose="020B0702040204020203" pitchFamily="34" charset="0"/>
                  <a:cs typeface="Segoe UI Semibold" panose="020B0702040204020203" pitchFamily="34" charset="0"/>
                </a:defRPr>
              </a:lvl1p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YES</a:t>
              </a:r>
            </a:p>
          </p:txBody>
        </p:sp>
        <p:grpSp>
          <p:nvGrpSpPr>
            <p:cNvPr id="18" name="Group 17">
              <a:extLst>
                <a:ext uri="{FF2B5EF4-FFF2-40B4-BE49-F238E27FC236}">
                  <a16:creationId xmlns:a16="http://schemas.microsoft.com/office/drawing/2014/main" id="{74414815-E121-42DB-8FE8-77A1E8343E76}"/>
                </a:ext>
              </a:extLst>
            </p:cNvPr>
            <p:cNvGrpSpPr/>
            <p:nvPr/>
          </p:nvGrpSpPr>
          <p:grpSpPr>
            <a:xfrm>
              <a:off x="4061974" y="1377743"/>
              <a:ext cx="5559152" cy="523466"/>
              <a:chOff x="4174246" y="1232498"/>
              <a:chExt cx="5670625" cy="533963"/>
            </a:xfrm>
          </p:grpSpPr>
          <p:cxnSp>
            <p:nvCxnSpPr>
              <p:cNvPr id="109" name="Straight Arrow Connector 108">
                <a:extLst>
                  <a:ext uri="{FF2B5EF4-FFF2-40B4-BE49-F238E27FC236}">
                    <a16:creationId xmlns:a16="http://schemas.microsoft.com/office/drawing/2014/main" id="{EF0F5058-018A-4E84-9552-05480895F4D8}"/>
                  </a:ext>
                </a:extLst>
              </p:cNvPr>
              <p:cNvCxnSpPr>
                <a:cxnSpLocks/>
              </p:cNvCxnSpPr>
              <p:nvPr/>
            </p:nvCxnSpPr>
            <p:spPr>
              <a:xfrm flipH="1">
                <a:off x="4174246" y="1490671"/>
                <a:ext cx="5670625" cy="0"/>
              </a:xfrm>
              <a:prstGeom prst="straightConnector1">
                <a:avLst/>
              </a:prstGeom>
              <a:ln w="38100">
                <a:solidFill>
                  <a:srgbClr val="0078D7"/>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15733" y="1232498"/>
                <a:ext cx="3102222" cy="533963"/>
              </a:xfrm>
              <a:prstGeom prst="homePlate">
                <a:avLst>
                  <a:gd name="adj" fmla="val 0"/>
                </a:avLst>
              </a:prstGeom>
              <a:solidFill>
                <a:schemeClr val="bg2"/>
              </a:solidFill>
              <a:ln w="12700">
                <a:noFill/>
              </a:ln>
            </p:spPr>
            <p:txBody>
              <a:bodyPr wrap="square" lIns="89642" tIns="89642" rIns="89642" bIns="89642" rtlCol="0" anchor="ctr" anchorCtr="0">
                <a:noAutofit/>
              </a:bodyPr>
              <a:lstStyle/>
              <a:p>
                <a:pPr marL="0" marR="0" lvl="0" indent="0" algn="ctr" defTabSz="914314" rtl="0" eaLnBrk="1" fontAlgn="auto" latinLnBrk="0" hangingPunct="1">
                  <a:lnSpc>
                    <a:spcPts val="1176"/>
                  </a:lnSpc>
                  <a:spcBef>
                    <a:spcPts val="0"/>
                  </a:spcBef>
                  <a:spcAft>
                    <a:spcPts val="0"/>
                  </a:spcAft>
                  <a:buClrTx/>
                  <a:buSzTx/>
                  <a:buFontTx/>
                  <a:buNone/>
                  <a:tabLst/>
                  <a:defRPr/>
                </a:pPr>
                <a:r>
                  <a:rPr kumimoji="0" lang="en-US" b="0"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How many employees?</a:t>
                </a:r>
              </a:p>
            </p:txBody>
          </p:sp>
        </p:grpSp>
      </p:grpSp>
    </p:spTree>
    <p:extLst>
      <p:ext uri="{BB962C8B-B14F-4D97-AF65-F5344CB8AC3E}">
        <p14:creationId xmlns:p14="http://schemas.microsoft.com/office/powerpoint/2010/main" val="12496211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4D4D22-F6EE-48A9-A529-7B0C57DE9499}"/>
              </a:ext>
            </a:extLst>
          </p:cNvPr>
          <p:cNvSpPr txBox="1"/>
          <p:nvPr/>
        </p:nvSpPr>
        <p:spPr>
          <a:xfrm>
            <a:off x="5261759" y="5696194"/>
            <a:ext cx="2566990" cy="63444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a:gradFill>
                  <a:gsLst>
                    <a:gs pos="2917">
                      <a:srgbClr val="F1EFED"/>
                    </a:gs>
                    <a:gs pos="30000">
                      <a:srgbClr val="F1EFED"/>
                    </a:gs>
                  </a:gsLst>
                  <a:lin ang="5400000" scaled="0"/>
                </a:gradFill>
                <a:latin typeface="Segoe UI"/>
                <a:hlinkClick r:id="rId4"/>
              </a:rPr>
              <a:t>Link to video</a:t>
            </a:r>
            <a:endParaRPr lang="en-US" sz="2400">
              <a:gradFill>
                <a:gsLst>
                  <a:gs pos="2917">
                    <a:srgbClr val="F1EFED"/>
                  </a:gs>
                  <a:gs pos="30000">
                    <a:srgbClr val="F1EFED"/>
                  </a:gs>
                </a:gsLst>
                <a:lin ang="5400000" scaled="0"/>
              </a:gradFill>
              <a:latin typeface="Segoe UI"/>
            </a:endParaRPr>
          </a:p>
        </p:txBody>
      </p:sp>
      <p:sp>
        <p:nvSpPr>
          <p:cNvPr id="6" name="Title 1">
            <a:extLst>
              <a:ext uri="{FF2B5EF4-FFF2-40B4-BE49-F238E27FC236}">
                <a16:creationId xmlns:a16="http://schemas.microsoft.com/office/drawing/2014/main" id="{EF92F8D3-AEF6-4265-8332-CD9A2A08377B}"/>
              </a:ext>
            </a:extLst>
          </p:cNvPr>
          <p:cNvSpPr txBox="1">
            <a:spLocks/>
          </p:cNvSpPr>
          <p:nvPr/>
        </p:nvSpPr>
        <p:spPr>
          <a:xfrm>
            <a:off x="460693" y="285597"/>
            <a:ext cx="10962258" cy="806782"/>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Introducing the </a:t>
            </a:r>
            <a:r>
              <a:rPr lang="en-US">
                <a:solidFill>
                  <a:srgbClr val="0070C0"/>
                </a:solidFill>
              </a:rPr>
              <a:t>Microsoft</a:t>
            </a:r>
            <a:r>
              <a:rPr lang="en-US"/>
              <a:t> 365 powered device</a:t>
            </a:r>
          </a:p>
          <a:p>
            <a:br>
              <a:rPr lang="en-US"/>
            </a:br>
            <a:endParaRPr lang="en-US" sz="4313" spc="-147">
              <a:gradFill>
                <a:gsLst>
                  <a:gs pos="1250">
                    <a:srgbClr val="E6E6E6"/>
                  </a:gs>
                  <a:gs pos="100000">
                    <a:srgbClr val="E6E6E6"/>
                  </a:gs>
                </a:gsLst>
                <a:lin ang="5400000" scaled="0"/>
              </a:gradFill>
              <a:latin typeface="Segoe UI Semibold"/>
            </a:endParaRPr>
          </a:p>
        </p:txBody>
      </p:sp>
      <p:pic>
        <p:nvPicPr>
          <p:cNvPr id="2" name="Online Media 1" title="Introducing the Microsoft 365 powered device">
            <a:hlinkClick r:id="" action="ppaction://media"/>
            <a:extLst>
              <a:ext uri="{FF2B5EF4-FFF2-40B4-BE49-F238E27FC236}">
                <a16:creationId xmlns:a16="http://schemas.microsoft.com/office/drawing/2014/main" id="{59611073-30BF-4EBA-815E-2353E545408D}"/>
              </a:ext>
            </a:extLst>
          </p:cNvPr>
          <p:cNvPicPr>
            <a:picLocks noRot="1" noChangeAspect="1"/>
          </p:cNvPicPr>
          <p:nvPr>
            <a:videoFile r:link="rId1"/>
          </p:nvPr>
        </p:nvPicPr>
        <p:blipFill>
          <a:blip r:embed="rId5"/>
          <a:stretch>
            <a:fillRect/>
          </a:stretch>
        </p:blipFill>
        <p:spPr>
          <a:xfrm>
            <a:off x="2176529" y="1734775"/>
            <a:ext cx="7959144" cy="447701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03585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7E05C91-F587-4FAE-B114-EB2CB718161F}"/>
              </a:ext>
            </a:extLst>
          </p:cNvPr>
          <p:cNvGrpSpPr/>
          <p:nvPr/>
        </p:nvGrpSpPr>
        <p:grpSpPr>
          <a:xfrm>
            <a:off x="731171" y="665803"/>
            <a:ext cx="10729660" cy="1139106"/>
            <a:chOff x="745055" y="4578924"/>
            <a:chExt cx="10946365" cy="1162112"/>
          </a:xfrm>
        </p:grpSpPr>
        <p:sp>
          <p:nvSpPr>
            <p:cNvPr id="14" name="Rectangle 13">
              <a:extLst>
                <a:ext uri="{FF2B5EF4-FFF2-40B4-BE49-F238E27FC236}">
                  <a16:creationId xmlns:a16="http://schemas.microsoft.com/office/drawing/2014/main" id="{BD0AC0BC-3155-4FF1-8C43-5CD3286FD43F}"/>
                </a:ext>
              </a:extLst>
            </p:cNvPr>
            <p:cNvSpPr/>
            <p:nvPr/>
          </p:nvSpPr>
          <p:spPr>
            <a:xfrm>
              <a:off x="3841114" y="5336241"/>
              <a:ext cx="4754246" cy="404795"/>
            </a:xfrm>
            <a:prstGeom prst="rect">
              <a:avLst/>
            </a:prstGeom>
            <a:solidFill>
              <a:schemeClr val="bg2"/>
            </a:solidFill>
          </p:spPr>
          <p:txBody>
            <a:bodyPr wrap="square" lIns="0" rIns="0">
              <a:noAutofit/>
            </a:bodyPr>
            <a:lstStyle/>
            <a:p>
              <a:pPr algn="ctr" defTabSz="913325">
                <a:lnSpc>
                  <a:spcPts val="2200"/>
                </a:lnSpc>
                <a:spcBef>
                  <a:spcPts val="1200"/>
                </a:spcBef>
                <a:defRPr/>
              </a:pPr>
              <a:r>
                <a:rPr lang="en-US" sz="2353" kern="0">
                  <a:ln w="0"/>
                  <a:solidFill>
                    <a:schemeClr val="accent1"/>
                  </a:solidFill>
                  <a:effectLst>
                    <a:outerShdw blurRad="38100" dist="25400" dir="5400000" algn="ctr" rotWithShape="0">
                      <a:srgbClr val="6E747A">
                        <a:alpha val="43000"/>
                      </a:srgbClr>
                    </a:outerShdw>
                  </a:effectLst>
                  <a:latin typeface="Segoe UI Semibold" panose="020B0702040204020203" pitchFamily="34" charset="0"/>
                  <a:cs typeface="Segoe UI Semibold" panose="020B0702040204020203" pitchFamily="34" charset="0"/>
                </a:rPr>
                <a:t>Microsoft</a:t>
              </a:r>
              <a:r>
                <a:rPr lang="en-US" sz="2353" kern="0">
                  <a:solidFill>
                    <a:srgbClr val="353535"/>
                  </a:solidFill>
                  <a:latin typeface="Segoe UI Semibold" panose="020B0702040204020203" pitchFamily="34" charset="0"/>
                  <a:cs typeface="Segoe UI Semibold" panose="020B0702040204020203" pitchFamily="34" charset="0"/>
                </a:rPr>
                <a:t> 365 powered device</a:t>
              </a:r>
              <a:endParaRPr lang="en-US" sz="1567" kern="0">
                <a:solidFill>
                  <a:srgbClr val="353535"/>
                </a:solidFill>
                <a:latin typeface="Segoe UI Semibold" panose="020B0702040204020203" pitchFamily="34" charset="0"/>
                <a:cs typeface="Segoe UI Semibold" panose="020B0702040204020203" pitchFamily="34" charset="0"/>
              </a:endParaRPr>
            </a:p>
          </p:txBody>
        </p:sp>
        <p:cxnSp>
          <p:nvCxnSpPr>
            <p:cNvPr id="5" name="Straight Connector 4">
              <a:extLst>
                <a:ext uri="{FF2B5EF4-FFF2-40B4-BE49-F238E27FC236}">
                  <a16:creationId xmlns:a16="http://schemas.microsoft.com/office/drawing/2014/main" id="{B8460B16-76F3-4C48-8A47-D36A52555670}"/>
                </a:ext>
              </a:extLst>
            </p:cNvPr>
            <p:cNvCxnSpPr>
              <a:cxnSpLocks/>
              <a:endCxn id="14" idx="1"/>
            </p:cNvCxnSpPr>
            <p:nvPr/>
          </p:nvCxnSpPr>
          <p:spPr>
            <a:xfrm>
              <a:off x="745055" y="5524500"/>
              <a:ext cx="3096059" cy="141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2744F78-CBFF-49BC-9ED6-44E3BDEB27D5}"/>
                </a:ext>
              </a:extLst>
            </p:cNvPr>
            <p:cNvCxnSpPr>
              <a:cxnSpLocks/>
              <a:stCxn id="14" idx="3"/>
            </p:cNvCxnSpPr>
            <p:nvPr/>
          </p:nvCxnSpPr>
          <p:spPr>
            <a:xfrm flipV="1">
              <a:off x="8595360" y="5524501"/>
              <a:ext cx="3096060" cy="141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BD2391C-0B85-4EF8-B32C-C11E90F9917B}"/>
                </a:ext>
              </a:extLst>
            </p:cNvPr>
            <p:cNvGrpSpPr/>
            <p:nvPr/>
          </p:nvGrpSpPr>
          <p:grpSpPr>
            <a:xfrm>
              <a:off x="5630823" y="4578924"/>
              <a:ext cx="832075" cy="505739"/>
              <a:chOff x="4630156" y="2563064"/>
              <a:chExt cx="2323895" cy="1412471"/>
            </a:xfrm>
          </p:grpSpPr>
          <p:sp>
            <p:nvSpPr>
              <p:cNvPr id="20" name="Rectangle 19">
                <a:extLst>
                  <a:ext uri="{FF2B5EF4-FFF2-40B4-BE49-F238E27FC236}">
                    <a16:creationId xmlns:a16="http://schemas.microsoft.com/office/drawing/2014/main" id="{E5EA03CC-2039-4EB3-BF8D-D86D6FE2E577}"/>
                  </a:ext>
                </a:extLst>
              </p:cNvPr>
              <p:cNvSpPr/>
              <p:nvPr/>
            </p:nvSpPr>
            <p:spPr bwMode="auto">
              <a:xfrm>
                <a:off x="4918188" y="2648786"/>
                <a:ext cx="1728192" cy="106519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21" name="Rectangle: Rounded Corners 20">
                <a:extLst>
                  <a:ext uri="{FF2B5EF4-FFF2-40B4-BE49-F238E27FC236}">
                    <a16:creationId xmlns:a16="http://schemas.microsoft.com/office/drawing/2014/main" id="{A1944CE8-16D4-43A0-99CA-DA52546DE5AE}"/>
                  </a:ext>
                </a:extLst>
              </p:cNvPr>
              <p:cNvSpPr/>
              <p:nvPr/>
            </p:nvSpPr>
            <p:spPr bwMode="auto">
              <a:xfrm>
                <a:off x="4837997" y="2563064"/>
                <a:ext cx="1908212" cy="1232452"/>
              </a:xfrm>
              <a:prstGeom prst="roundRect">
                <a:avLst>
                  <a:gd name="adj" fmla="val 6068"/>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22" name="Trapezoid 21">
                <a:extLst>
                  <a:ext uri="{FF2B5EF4-FFF2-40B4-BE49-F238E27FC236}">
                    <a16:creationId xmlns:a16="http://schemas.microsoft.com/office/drawing/2014/main" id="{69C23DEF-161F-4070-ABA5-6DD613BD001A}"/>
                  </a:ext>
                </a:extLst>
              </p:cNvPr>
              <p:cNvSpPr/>
              <p:nvPr/>
            </p:nvSpPr>
            <p:spPr bwMode="auto">
              <a:xfrm flipV="1">
                <a:off x="4630156" y="3867523"/>
                <a:ext cx="2323895" cy="108012"/>
              </a:xfrm>
              <a:prstGeom prst="trapezoid">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sp>
          <p:nvSpPr>
            <p:cNvPr id="23" name="Freeform 5">
              <a:extLst>
                <a:ext uri="{FF2B5EF4-FFF2-40B4-BE49-F238E27FC236}">
                  <a16:creationId xmlns:a16="http://schemas.microsoft.com/office/drawing/2014/main" id="{998636C7-2FB8-47C7-BC20-B88628E13B65}"/>
                </a:ext>
              </a:extLst>
            </p:cNvPr>
            <p:cNvSpPr>
              <a:spLocks noChangeAspect="1"/>
            </p:cNvSpPr>
            <p:nvPr/>
          </p:nvSpPr>
          <p:spPr bwMode="black">
            <a:xfrm>
              <a:off x="6152170" y="4754376"/>
              <a:ext cx="678881" cy="401651"/>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E6E6E6"/>
            </a:solidFill>
            <a:ln w="12700">
              <a:solidFill>
                <a:schemeClr val="tx1"/>
              </a:solidFill>
            </a:ln>
          </p:spPr>
          <p:txBody>
            <a:bodyPr vert="horz" wrap="square" lIns="87846" tIns="43924" rIns="87846" bIns="43924" numCol="1" anchor="t" anchorCtr="0" compatLnSpc="1">
              <a:prstTxWarp prst="textNoShape">
                <a:avLst/>
              </a:prstTxWarp>
            </a:bodyPr>
            <a:lstStyle/>
            <a:p>
              <a:pPr defTabSz="896004">
                <a:defRPr/>
              </a:pPr>
              <a:endParaRPr lang="en-US" sz="1765">
                <a:solidFill>
                  <a:srgbClr val="FFFFFF"/>
                </a:solidFill>
                <a:latin typeface="Segoe UI Semilight"/>
              </a:endParaRPr>
            </a:p>
          </p:txBody>
        </p:sp>
      </p:grpSp>
      <p:pic>
        <p:nvPicPr>
          <p:cNvPr id="42" name="Picture 41" descr="A person sitting on a bench in front of a window&#10;&#10;Description generated with high confidence">
            <a:extLst>
              <a:ext uri="{FF2B5EF4-FFF2-40B4-BE49-F238E27FC236}">
                <a16:creationId xmlns:a16="http://schemas.microsoft.com/office/drawing/2014/main" id="{A2808FDB-EDE1-4EE3-AAAA-87942101C271}"/>
              </a:ext>
            </a:extLst>
          </p:cNvPr>
          <p:cNvPicPr>
            <a:picLocks noChangeAspect="1"/>
          </p:cNvPicPr>
          <p:nvPr/>
        </p:nvPicPr>
        <p:blipFill rotWithShape="1">
          <a:blip r:embed="rId3"/>
          <a:srcRect l="12944" r="39947"/>
          <a:stretch/>
        </p:blipFill>
        <p:spPr>
          <a:xfrm flipH="1">
            <a:off x="731169" y="2326806"/>
            <a:ext cx="2599263" cy="3677455"/>
          </a:xfrm>
          <a:prstGeom prst="rect">
            <a:avLst/>
          </a:prstGeom>
        </p:spPr>
      </p:pic>
      <p:sp>
        <p:nvSpPr>
          <p:cNvPr id="8" name="Rectangle 7">
            <a:extLst>
              <a:ext uri="{FF2B5EF4-FFF2-40B4-BE49-F238E27FC236}">
                <a16:creationId xmlns:a16="http://schemas.microsoft.com/office/drawing/2014/main" id="{C7B1DA0C-372D-4334-952E-1A32DFA3212F}"/>
              </a:ext>
            </a:extLst>
          </p:cNvPr>
          <p:cNvSpPr/>
          <p:nvPr/>
        </p:nvSpPr>
        <p:spPr bwMode="auto">
          <a:xfrm>
            <a:off x="731171" y="4130752"/>
            <a:ext cx="2602260"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358519" numCol="1" rtlCol="0" anchor="b" anchorCtr="0" compatLnSpc="1">
            <a:prstTxWarp prst="textNoShape">
              <a:avLst/>
            </a:prstTxWarp>
          </a:bodyPr>
          <a:lstStyle/>
          <a:p>
            <a:pPr algn="ctr" defTabSz="913400" fontAlgn="base">
              <a:spcBef>
                <a:spcPct val="0"/>
              </a:spcBef>
              <a:spcAft>
                <a:spcPts val="588"/>
              </a:spcAft>
              <a:defRPr/>
            </a:pPr>
            <a:endParaRPr lang="en-US" sz="1765" kern="0" spc="-108">
              <a:solidFill>
                <a:srgbClr val="FFFFFF"/>
              </a:solidFill>
              <a:latin typeface="Segoe UI Semibold" panose="020B0702040204020203" pitchFamily="34" charset="0"/>
              <a:ea typeface="Segoe UI" pitchFamily="34" charset="0"/>
              <a:cs typeface="Segoe UI Semibold" panose="020B0702040204020203" pitchFamily="34" charset="0"/>
            </a:endParaRPr>
          </a:p>
        </p:txBody>
      </p:sp>
      <p:pic>
        <p:nvPicPr>
          <p:cNvPr id="50" name="Picture 49" descr="Two people sitting at a table&#10;&#10;Description generated with very high confidence">
            <a:extLst>
              <a:ext uri="{FF2B5EF4-FFF2-40B4-BE49-F238E27FC236}">
                <a16:creationId xmlns:a16="http://schemas.microsoft.com/office/drawing/2014/main" id="{B0DDCF41-8037-43EC-8B7C-0B123837A561}"/>
              </a:ext>
            </a:extLst>
          </p:cNvPr>
          <p:cNvPicPr>
            <a:picLocks noChangeAspect="1"/>
          </p:cNvPicPr>
          <p:nvPr/>
        </p:nvPicPr>
        <p:blipFill rotWithShape="1">
          <a:blip r:embed="rId4"/>
          <a:srcRect l="30578" r="22314"/>
          <a:stretch/>
        </p:blipFill>
        <p:spPr>
          <a:xfrm>
            <a:off x="6146816" y="2326806"/>
            <a:ext cx="2599263" cy="3677455"/>
          </a:xfrm>
          <a:prstGeom prst="rect">
            <a:avLst/>
          </a:prstGeom>
        </p:spPr>
      </p:pic>
      <p:sp>
        <p:nvSpPr>
          <p:cNvPr id="46" name="Rectangle 45">
            <a:extLst>
              <a:ext uri="{FF2B5EF4-FFF2-40B4-BE49-F238E27FC236}">
                <a16:creationId xmlns:a16="http://schemas.microsoft.com/office/drawing/2014/main" id="{00A9F13D-5B55-48DA-9F89-53E498F4BA30}"/>
              </a:ext>
            </a:extLst>
          </p:cNvPr>
          <p:cNvSpPr/>
          <p:nvPr/>
        </p:nvSpPr>
        <p:spPr bwMode="auto">
          <a:xfrm>
            <a:off x="6149437" y="4130752"/>
            <a:ext cx="2602260"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pPr>
            <a:endParaRPr lang="en-US" sz="2353" kern="0" spc="-108">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pic>
        <p:nvPicPr>
          <p:cNvPr id="51" name="Picture 50" descr="A person sitting in front of a window&#10;&#10;Description generated with very high confidence">
            <a:extLst>
              <a:ext uri="{FF2B5EF4-FFF2-40B4-BE49-F238E27FC236}">
                <a16:creationId xmlns:a16="http://schemas.microsoft.com/office/drawing/2014/main" id="{63F6A23A-0E3A-47FE-8AB1-665212E9C966}"/>
              </a:ext>
            </a:extLst>
          </p:cNvPr>
          <p:cNvPicPr>
            <a:picLocks noChangeAspect="1"/>
          </p:cNvPicPr>
          <p:nvPr/>
        </p:nvPicPr>
        <p:blipFill rotWithShape="1">
          <a:blip r:embed="rId5"/>
          <a:srcRect l="15003" t="2004" r="38779" b="1"/>
          <a:stretch/>
        </p:blipFill>
        <p:spPr>
          <a:xfrm>
            <a:off x="8855571" y="2326806"/>
            <a:ext cx="2602262" cy="3677455"/>
          </a:xfrm>
          <a:prstGeom prst="rect">
            <a:avLst/>
          </a:prstGeom>
        </p:spPr>
      </p:pic>
      <p:sp>
        <p:nvSpPr>
          <p:cNvPr id="47" name="Rectangle 46">
            <a:extLst>
              <a:ext uri="{FF2B5EF4-FFF2-40B4-BE49-F238E27FC236}">
                <a16:creationId xmlns:a16="http://schemas.microsoft.com/office/drawing/2014/main" id="{BAAFB8D0-C6EB-4277-8E8A-80E37CD110A8}"/>
              </a:ext>
            </a:extLst>
          </p:cNvPr>
          <p:cNvSpPr/>
          <p:nvPr/>
        </p:nvSpPr>
        <p:spPr bwMode="auto">
          <a:xfrm>
            <a:off x="8858571" y="4130752"/>
            <a:ext cx="2602260"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pPr>
            <a:endParaRPr lang="en-US" sz="2353" kern="0" spc="-108">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pic>
        <p:nvPicPr>
          <p:cNvPr id="49" name="Picture 48" descr="A group of people sitting at a table in front of a window&#10;&#10;Description generated with very high confidence">
            <a:extLst>
              <a:ext uri="{FF2B5EF4-FFF2-40B4-BE49-F238E27FC236}">
                <a16:creationId xmlns:a16="http://schemas.microsoft.com/office/drawing/2014/main" id="{721BA153-ED1A-4E10-9BF2-CB41571F9DD8}"/>
              </a:ext>
            </a:extLst>
          </p:cNvPr>
          <p:cNvPicPr>
            <a:picLocks noChangeAspect="1"/>
          </p:cNvPicPr>
          <p:nvPr/>
        </p:nvPicPr>
        <p:blipFill rotWithShape="1">
          <a:blip r:embed="rId6"/>
          <a:srcRect l="7991" r="44900"/>
          <a:stretch/>
        </p:blipFill>
        <p:spPr>
          <a:xfrm>
            <a:off x="3439925" y="2326806"/>
            <a:ext cx="2597400" cy="3674821"/>
          </a:xfrm>
          <a:prstGeom prst="rect">
            <a:avLst/>
          </a:prstGeom>
        </p:spPr>
      </p:pic>
      <p:sp>
        <p:nvSpPr>
          <p:cNvPr id="48" name="Rectangle 47">
            <a:extLst>
              <a:ext uri="{FF2B5EF4-FFF2-40B4-BE49-F238E27FC236}">
                <a16:creationId xmlns:a16="http://schemas.microsoft.com/office/drawing/2014/main" id="{3AC174C5-7206-46E2-B60E-B9E7A6C8EFF5}"/>
              </a:ext>
            </a:extLst>
          </p:cNvPr>
          <p:cNvSpPr/>
          <p:nvPr/>
        </p:nvSpPr>
        <p:spPr bwMode="auto">
          <a:xfrm>
            <a:off x="3440304" y="4130752"/>
            <a:ext cx="2599638" cy="1877750"/>
          </a:xfrm>
          <a:prstGeom prst="rect">
            <a:avLst/>
          </a:prstGeom>
          <a:gradFill flip="none" rotWithShape="1">
            <a:gsLst>
              <a:gs pos="0">
                <a:srgbClr val="000000">
                  <a:alpha val="47000"/>
                </a:srgbClr>
              </a:gs>
              <a:gs pos="100000">
                <a:srgbClr val="000000">
                  <a:alpha val="0"/>
                </a:srgbClr>
              </a:gs>
            </a:gsLst>
            <a:lin ang="162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pPr>
            <a:endParaRPr lang="en-US" sz="2353" kern="0" spc="-108">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endParaRPr>
          </a:p>
        </p:txBody>
      </p:sp>
      <p:sp>
        <p:nvSpPr>
          <p:cNvPr id="9" name="Rectangle 8">
            <a:extLst>
              <a:ext uri="{FF2B5EF4-FFF2-40B4-BE49-F238E27FC236}">
                <a16:creationId xmlns:a16="http://schemas.microsoft.com/office/drawing/2014/main" id="{83EFBA24-DCFC-47E0-81AE-0CA1F559791E}"/>
              </a:ext>
            </a:extLst>
          </p:cNvPr>
          <p:cNvSpPr/>
          <p:nvPr/>
        </p:nvSpPr>
        <p:spPr bwMode="auto">
          <a:xfrm>
            <a:off x="866" y="6001627"/>
            <a:ext cx="12190271" cy="8554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sp>
        <p:nvSpPr>
          <p:cNvPr id="25" name="Rectangle 24">
            <a:extLst>
              <a:ext uri="{FF2B5EF4-FFF2-40B4-BE49-F238E27FC236}">
                <a16:creationId xmlns:a16="http://schemas.microsoft.com/office/drawing/2014/main" id="{E53E581A-1122-4E8C-AC94-C46F3E1B72FF}"/>
              </a:ext>
            </a:extLst>
          </p:cNvPr>
          <p:cNvSpPr/>
          <p:nvPr/>
        </p:nvSpPr>
        <p:spPr bwMode="auto">
          <a:xfrm>
            <a:off x="6499023" y="4114511"/>
            <a:ext cx="1903086" cy="18777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pPr>
            <a:r>
              <a:rPr lang="en-US" sz="2353" kern="0" spc="-108">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Always up to date</a:t>
            </a:r>
          </a:p>
        </p:txBody>
      </p:sp>
      <p:sp>
        <p:nvSpPr>
          <p:cNvPr id="26" name="Rectangle 25">
            <a:extLst>
              <a:ext uri="{FF2B5EF4-FFF2-40B4-BE49-F238E27FC236}">
                <a16:creationId xmlns:a16="http://schemas.microsoft.com/office/drawing/2014/main" id="{081F7796-E9A3-4E78-935B-067D1DE8DAAA}"/>
              </a:ext>
            </a:extLst>
          </p:cNvPr>
          <p:cNvSpPr/>
          <p:nvPr/>
        </p:nvSpPr>
        <p:spPr bwMode="auto">
          <a:xfrm>
            <a:off x="8858571" y="4114511"/>
            <a:ext cx="2602260" cy="18777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pPr>
            <a:r>
              <a:rPr lang="en-US" sz="2353" kern="0" spc="-108">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Proactive          insights</a:t>
            </a:r>
          </a:p>
        </p:txBody>
      </p:sp>
      <p:sp>
        <p:nvSpPr>
          <p:cNvPr id="27" name="Rectangle 26">
            <a:extLst>
              <a:ext uri="{FF2B5EF4-FFF2-40B4-BE49-F238E27FC236}">
                <a16:creationId xmlns:a16="http://schemas.microsoft.com/office/drawing/2014/main" id="{F52823FF-9C31-48BA-BA8F-E030AC7A7C98}"/>
              </a:ext>
            </a:extLst>
          </p:cNvPr>
          <p:cNvSpPr/>
          <p:nvPr/>
        </p:nvSpPr>
        <p:spPr bwMode="auto">
          <a:xfrm>
            <a:off x="3440304" y="4114511"/>
            <a:ext cx="2599638" cy="18777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79259" rIns="179259" bIns="358519" numCol="1" spcCol="0" rtlCol="0" fromWordArt="0" anchor="b" anchorCtr="0" forceAA="0" compatLnSpc="1">
            <a:prstTxWarp prst="textNoShape">
              <a:avLst/>
            </a:prstTxWarp>
            <a:noAutofit/>
          </a:bodyPr>
          <a:lstStyle/>
          <a:p>
            <a:pPr algn="ctr" defTabSz="913400" fontAlgn="base">
              <a:spcBef>
                <a:spcPct val="0"/>
              </a:spcBef>
              <a:spcAft>
                <a:spcPts val="588"/>
              </a:spcAft>
            </a:pPr>
            <a:r>
              <a:rPr lang="en-US" sz="2353" kern="0" spc="-108">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Easy to deploy</a:t>
            </a:r>
            <a:br>
              <a:rPr lang="en-US" sz="2353" kern="0" spc="-108">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br>
            <a:r>
              <a:rPr lang="en-US" sz="2353" kern="0" spc="-108">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and manage</a:t>
            </a:r>
          </a:p>
        </p:txBody>
      </p:sp>
      <p:sp>
        <p:nvSpPr>
          <p:cNvPr id="2" name="TextBox 1">
            <a:extLst>
              <a:ext uri="{FF2B5EF4-FFF2-40B4-BE49-F238E27FC236}">
                <a16:creationId xmlns:a16="http://schemas.microsoft.com/office/drawing/2014/main" id="{515846E9-B511-4F5B-819E-68CE5411756A}"/>
              </a:ext>
            </a:extLst>
          </p:cNvPr>
          <p:cNvSpPr txBox="1"/>
          <p:nvPr/>
        </p:nvSpPr>
        <p:spPr>
          <a:xfrm>
            <a:off x="832346" y="4815130"/>
            <a:ext cx="2396910" cy="954320"/>
          </a:xfrm>
          <a:prstGeom prst="rect">
            <a:avLst/>
          </a:prstGeom>
          <a:noFill/>
        </p:spPr>
        <p:txBody>
          <a:bodyPr wrap="square" lIns="179259" tIns="143407" rIns="179259" bIns="143407" rtlCol="0">
            <a:spAutoFit/>
          </a:bodyPr>
          <a:lstStyle/>
          <a:p>
            <a:pPr algn="ctr" defTabSz="913400" fontAlgn="base">
              <a:lnSpc>
                <a:spcPct val="90000"/>
              </a:lnSpc>
              <a:spcBef>
                <a:spcPct val="0"/>
              </a:spcBef>
              <a:spcAft>
                <a:spcPts val="588"/>
              </a:spcAft>
              <a:defRPr/>
            </a:pPr>
            <a:r>
              <a:rPr lang="en-US" sz="2353" kern="0" spc="-108">
                <a:solidFill>
                  <a:srgbClr val="FFFFFF"/>
                </a:solidFill>
                <a:latin typeface="Segoe UI Semibold" panose="020B0702040204020203" pitchFamily="34" charset="0"/>
                <a:ea typeface="Segoe UI Emoji" panose="020B0502040204020203" pitchFamily="34" charset="0"/>
                <a:cs typeface="Segoe UI Semibold" panose="020B0702040204020203" pitchFamily="34" charset="0"/>
              </a:rPr>
              <a:t>Intelligent security, built-in</a:t>
            </a:r>
          </a:p>
        </p:txBody>
      </p:sp>
    </p:spTree>
    <p:extLst>
      <p:ext uri="{BB962C8B-B14F-4D97-AF65-F5344CB8AC3E}">
        <p14:creationId xmlns:p14="http://schemas.microsoft.com/office/powerpoint/2010/main" val="2670610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750" fill="hold"/>
                                        <p:tgtEl>
                                          <p:spTgt spid="42"/>
                                        </p:tgtEl>
                                        <p:attrNameLst>
                                          <p:attrName>ppt_x</p:attrName>
                                        </p:attrNameLst>
                                      </p:cBhvr>
                                      <p:tavLst>
                                        <p:tav tm="0">
                                          <p:val>
                                            <p:strVal val="#ppt_x"/>
                                          </p:val>
                                        </p:tav>
                                        <p:tav tm="100000">
                                          <p:val>
                                            <p:strVal val="#ppt_x"/>
                                          </p:val>
                                        </p:tav>
                                      </p:tavLst>
                                    </p:anim>
                                    <p:anim calcmode="lin" valueType="num">
                                      <p:cBhvr additive="base">
                                        <p:cTn id="8" dur="750" fill="hold"/>
                                        <p:tgtEl>
                                          <p:spTgt spid="4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2" presetClass="entr" presetSubtype="4" decel="100000" fill="hold" nodeType="withEffect">
                                  <p:stCondLst>
                                    <p:cond delay="25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750" fill="hold"/>
                                        <p:tgtEl>
                                          <p:spTgt spid="49"/>
                                        </p:tgtEl>
                                        <p:attrNameLst>
                                          <p:attrName>ppt_x</p:attrName>
                                        </p:attrNameLst>
                                      </p:cBhvr>
                                      <p:tavLst>
                                        <p:tav tm="0">
                                          <p:val>
                                            <p:strVal val="#ppt_x"/>
                                          </p:val>
                                        </p:tav>
                                        <p:tav tm="100000">
                                          <p:val>
                                            <p:strVal val="#ppt_x"/>
                                          </p:val>
                                        </p:tav>
                                      </p:tavLst>
                                    </p:anim>
                                    <p:anim calcmode="lin" valueType="num">
                                      <p:cBhvr additive="base">
                                        <p:cTn id="18" dur="750" fill="hold"/>
                                        <p:tgtEl>
                                          <p:spTgt spid="49"/>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2" presetClass="entr" presetSubtype="4" decel="100000" fill="hold" nodeType="withEffect">
                                  <p:stCondLst>
                                    <p:cond delay="50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750" fill="hold"/>
                                        <p:tgtEl>
                                          <p:spTgt spid="50"/>
                                        </p:tgtEl>
                                        <p:attrNameLst>
                                          <p:attrName>ppt_x</p:attrName>
                                        </p:attrNameLst>
                                      </p:cBhvr>
                                      <p:tavLst>
                                        <p:tav tm="0">
                                          <p:val>
                                            <p:strVal val="#ppt_x"/>
                                          </p:val>
                                        </p:tav>
                                        <p:tav tm="100000">
                                          <p:val>
                                            <p:strVal val="#ppt_x"/>
                                          </p:val>
                                        </p:tav>
                                      </p:tavLst>
                                    </p:anim>
                                    <p:anim calcmode="lin" valueType="num">
                                      <p:cBhvr additive="base">
                                        <p:cTn id="28" dur="750" fill="hold"/>
                                        <p:tgtEl>
                                          <p:spTgt spid="50"/>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5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2" presetClass="entr" presetSubtype="4" decel="100000" fill="hold" nodeType="withEffect">
                                  <p:stCondLst>
                                    <p:cond delay="75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750" fill="hold"/>
                                        <p:tgtEl>
                                          <p:spTgt spid="51"/>
                                        </p:tgtEl>
                                        <p:attrNameLst>
                                          <p:attrName>ppt_x</p:attrName>
                                        </p:attrNameLst>
                                      </p:cBhvr>
                                      <p:tavLst>
                                        <p:tav tm="0">
                                          <p:val>
                                            <p:strVal val="#ppt_x"/>
                                          </p:val>
                                        </p:tav>
                                        <p:tav tm="100000">
                                          <p:val>
                                            <p:strVal val="#ppt_x"/>
                                          </p:val>
                                        </p:tav>
                                      </p:tavLst>
                                    </p:anim>
                                    <p:anim calcmode="lin" valueType="num">
                                      <p:cBhvr additive="base">
                                        <p:cTn id="38" dur="750" fill="hold"/>
                                        <p:tgtEl>
                                          <p:spTgt spid="51"/>
                                        </p:tgtEl>
                                        <p:attrNameLst>
                                          <p:attrName>ppt_y</p:attrName>
                                        </p:attrNameLst>
                                      </p:cBhvr>
                                      <p:tavLst>
                                        <p:tav tm="0">
                                          <p:val>
                                            <p:strVal val="1+#ppt_h/2"/>
                                          </p:val>
                                        </p:tav>
                                        <p:tav tm="100000">
                                          <p:val>
                                            <p:strVal val="#ppt_y"/>
                                          </p:val>
                                        </p:tav>
                                      </p:tavLst>
                                    </p:anim>
                                  </p:childTnLst>
                                </p:cTn>
                              </p:par>
                              <p:par>
                                <p:cTn id="39" presetID="10" presetClass="entr" presetSubtype="0" fill="hold" grpId="0" nodeType="withEffect">
                                  <p:stCondLst>
                                    <p:cond delay="75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6" grpId="0" animBg="1"/>
      <p:bldP spid="47" grpId="0" animBg="1"/>
      <p:bldP spid="48" grpId="0" animBg="1"/>
      <p:bldP spid="25" grpId="0"/>
      <p:bldP spid="26" grpId="0"/>
      <p:bldP spid="27"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2.xml><?xml version="1.0" encoding="utf-8"?>
<a:theme xmlns:a="http://schemas.openxmlformats.org/drawingml/2006/main" name="Office 365 PPT Template - 2017">
  <a:themeElements>
    <a:clrScheme name="Custom 3">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2F2F2F"/>
      </a:hlink>
      <a:folHlink>
        <a:srgbClr val="0070C0"/>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3.xml><?xml version="1.0" encoding="utf-8"?>
<a:theme xmlns:a="http://schemas.openxmlformats.org/drawingml/2006/main" name="Wide_format-2016">
  <a:themeElements>
    <a:clrScheme name="Forrester 2016 - New">
      <a:dk1>
        <a:srgbClr val="333333"/>
      </a:dk1>
      <a:lt1>
        <a:srgbClr val="FFFFFF"/>
      </a:lt1>
      <a:dk2>
        <a:srgbClr val="666666"/>
      </a:dk2>
      <a:lt2>
        <a:srgbClr val="DFE5E8"/>
      </a:lt2>
      <a:accent1>
        <a:srgbClr val="003D99"/>
      </a:accent1>
      <a:accent2>
        <a:srgbClr val="EEFF8E"/>
      </a:accent2>
      <a:accent3>
        <a:srgbClr val="CCCCCC"/>
      </a:accent3>
      <a:accent4>
        <a:srgbClr val="467F1A"/>
      </a:accent4>
      <a:accent5>
        <a:srgbClr val="FFCD3B"/>
      </a:accent5>
      <a:accent6>
        <a:srgbClr val="89BB4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spcAft>
            <a:spcPts val="600"/>
          </a:spcAft>
          <a:defRPr sz="900" dirty="0" smtClean="0">
            <a:solidFill>
              <a:schemeClr val="tx2">
                <a:lumMod val="50000"/>
              </a:schemeClr>
            </a:solidFill>
            <a:latin typeface="+mn-lt"/>
          </a:defRPr>
        </a:defPPr>
      </a:lstStyle>
    </a:txDef>
  </a:objectDefaults>
  <a:extraClrSchemeLst/>
  <a:extLst>
    <a:ext uri="{05A4C25C-085E-4340-85A3-A5531E510DB2}">
      <thm15:themeFamily xmlns:thm15="http://schemas.microsoft.com/office/thememl/2012/main" name="Wide_format-2016Q3.pptx" id="{65EC8544-9C5E-4D27-8F20-7C4D42A10FB8}" vid="{32579BD6-A2C7-44C8-B268-DA9297F8A73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CA572CC67F114CA5AEF64B090758F2" ma:contentTypeVersion="2" ma:contentTypeDescription="Create a new document." ma:contentTypeScope="" ma:versionID="50d8eaf3534a23ed6337cd24acdb24a6">
  <xsd:schema xmlns:xsd="http://www.w3.org/2001/XMLSchema" xmlns:xs="http://www.w3.org/2001/XMLSchema" xmlns:p="http://schemas.microsoft.com/office/2006/metadata/properties" xmlns:ns2="d811dce1-d4f3-4e38-84dc-56edd8ce9236" targetNamespace="http://schemas.microsoft.com/office/2006/metadata/properties" ma:root="true" ma:fieldsID="63f5f3b1bb294015a0ded8b462ab11f1" ns2:_="">
    <xsd:import namespace="d811dce1-d4f3-4e38-84dc-56edd8ce923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11dce1-d4f3-4e38-84dc-56edd8ce92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299069-99F3-46DA-9F61-4C8A104E94D2}">
  <ds:schemaRefs>
    <ds:schemaRef ds:uri="http://schemas.microsoft.com/sharepoint/v3/contenttype/forms"/>
  </ds:schemaRefs>
</ds:datastoreItem>
</file>

<file path=customXml/itemProps2.xml><?xml version="1.0" encoding="utf-8"?>
<ds:datastoreItem xmlns:ds="http://schemas.openxmlformats.org/officeDocument/2006/customXml" ds:itemID="{760741D6-F3E6-4947-AC2D-32E5C9F9C274}">
  <ds:schemaRefs>
    <ds:schemaRef ds:uri="34163098-a304-4b1c-9587-654d1b6690c7"/>
    <ds:schemaRef ds:uri="cd24d190-86c3-497c-aed1-da813714b40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74471F7-9147-4326-8656-A9B78BE51709}">
  <ds:schemaRefs>
    <ds:schemaRef ds:uri="d811dce1-d4f3-4e38-84dc-56edd8ce92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Slides>
  <Notes>23</Notes>
  <HiddenSlides>1</HiddenSlide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4_Office 365 PPT Template - 2017</vt:lpstr>
      <vt:lpstr>Office 365 PPT Template - 2017</vt:lpstr>
      <vt:lpstr>Wide_format-2016</vt:lpstr>
      <vt:lpstr>Microsoft 365 Introduction Management and Deployment Tech Series Course </vt:lpstr>
      <vt:lpstr>PowerPoint Presentation</vt:lpstr>
      <vt:lpstr>Microsoft 365</vt:lpstr>
      <vt:lpstr>PowerPoint Presentation</vt:lpstr>
      <vt:lpstr>Microsoft 365 Momentum</vt:lpstr>
      <vt:lpstr>Microsoft 365</vt:lpstr>
      <vt:lpstr>Is Microsoft 365 Business right for you? </vt:lpstr>
      <vt:lpstr>PowerPoint Presentation</vt:lpstr>
      <vt:lpstr>PowerPoint Presentation</vt:lpstr>
      <vt:lpstr>PowerPoint Presentation</vt:lpstr>
      <vt:lpstr>PowerPoint Presentation</vt:lpstr>
      <vt:lpstr>In a not too distant future…</vt:lpstr>
      <vt:lpstr>PowerPoint Presentation</vt:lpstr>
      <vt:lpstr>The tools to do more and stay secure. Harness the power of the cloud to help reduce the complexity of managing today’s modern IT device environment. </vt:lpstr>
      <vt:lpstr>PowerPoint Presentation</vt:lpstr>
      <vt:lpstr>PowerPoint Presentation</vt:lpstr>
      <vt:lpstr>PowerPoint Presentation</vt:lpstr>
      <vt:lpstr>Securing Office 365 with EMS  (Enterprise mobility + Security) </vt:lpstr>
      <vt:lpstr>Microsoft FastTrack  M365 powered device A catalyst for rapid, effective deployments and user adoption</vt:lpstr>
      <vt:lpstr>FastTrack for Microsoft 365 powered device </vt:lpstr>
      <vt:lpstr>PowerPoint Presentation</vt:lpstr>
      <vt:lpstr>Mobility and access from anywhere</vt:lpstr>
      <vt:lpstr>Frictionless, out-of-the-box experience  With a self-service experience, lowering help desk costs</vt:lpstr>
      <vt:lpstr>LAB 01 – Hands-on Lab introduction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Introduction Management and Deployment Tech Series Course</dc:title>
  <dc:creator>Steve Adams (pro•duhk•tiv)</dc:creator>
  <cp:revision>1</cp:revision>
  <dcterms:modified xsi:type="dcterms:W3CDTF">2018-12-05T16:23:37Z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0x010100CECA572CC67F114CA5AEF64B090758F2</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Ref">
    <vt:lpwstr>https://api.informationprotection.azure.com/api/511ce6e0-0e57-4c9f-acd1-4154a6b4c914</vt:lpwstr>
  </property>
  <property fmtid="{D5CDD505-2E9C-101B-9397-08002B2CF9AE}" pid="6" name="MSIP_Label_75212135-9234-47a0-a836-df5f1b370b97_Owner">
    <vt:lpwstr>ahamilton@mstecs.com</vt:lpwstr>
  </property>
  <property fmtid="{D5CDD505-2E9C-101B-9397-08002B2CF9AE}" pid="7" name="MSIP_Label_75212135-9234-47a0-a836-df5f1b370b97_SetDate">
    <vt:lpwstr>2018-01-29T07:05:36.3172910+00:00</vt:lpwstr>
  </property>
  <property fmtid="{D5CDD505-2E9C-101B-9397-08002B2CF9AE}" pid="8" name="MSIP_Label_75212135-9234-47a0-a836-df5f1b370b97_Name">
    <vt:lpwstr>Public</vt:lpwstr>
  </property>
  <property fmtid="{D5CDD505-2E9C-101B-9397-08002B2CF9AE}" pid="9" name="MSIP_Label_75212135-9234-47a0-a836-df5f1b370b97_Application">
    <vt:lpwstr>Microsoft Azure Information Protection</vt:lpwstr>
  </property>
  <property fmtid="{D5CDD505-2E9C-101B-9397-08002B2CF9AE}" pid="10" name="MSIP_Label_75212135-9234-47a0-a836-df5f1b370b97_Extended_MSFT_Method">
    <vt:lpwstr>Automatic</vt:lpwstr>
  </property>
  <property fmtid="{D5CDD505-2E9C-101B-9397-08002B2CF9AE}" pid="11" name="Sensitivity">
    <vt:lpwstr>Public</vt:lpwstr>
  </property>
</Properties>
</file>